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78" r:id="rId4"/>
    <p:sldId id="258" r:id="rId5"/>
    <p:sldId id="259" r:id="rId6"/>
    <p:sldId id="260" r:id="rId7"/>
    <p:sldId id="261" r:id="rId8"/>
    <p:sldId id="262" r:id="rId9"/>
    <p:sldId id="279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7" r:id="rId22"/>
    <p:sldId id="275" r:id="rId23"/>
    <p:sldId id="27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933"/>
    <p:restoredTop sz="82838"/>
  </p:normalViewPr>
  <p:slideViewPr>
    <p:cSldViewPr snapToGrid="0">
      <p:cViewPr varScale="1">
        <p:scale>
          <a:sx n="132" d="100"/>
          <a:sy n="132" d="100"/>
        </p:scale>
        <p:origin x="464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6" Type="http://schemas.openxmlformats.org/officeDocument/2006/relationships/image" Target="../media/image29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3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6" Type="http://schemas.openxmlformats.org/officeDocument/2006/relationships/image" Target="../media/image29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3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4_2">
  <dgm:title val=""/>
  <dgm:desc val=""/>
  <dgm:catLst>
    <dgm:cat type="accent4" pri="14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64FB11-CF5E-4F64-9E39-81BEAB0ED54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260CB6-10D4-4E06-9018-5C7D2FB487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As we go through the job search process, how much salary are we expected to negotiate for in today’s market for a data-related career?</a:t>
          </a:r>
        </a:p>
      </dgm:t>
    </dgm:pt>
    <dgm:pt modelId="{DFD40971-5650-4C9D-A8DA-5153F8F87AED}" type="parTrans" cxnId="{DB462ED3-A9D3-450A-89DA-3335770EA5BF}">
      <dgm:prSet/>
      <dgm:spPr/>
      <dgm:t>
        <a:bodyPr/>
        <a:lstStyle/>
        <a:p>
          <a:endParaRPr lang="en-US"/>
        </a:p>
      </dgm:t>
    </dgm:pt>
    <dgm:pt modelId="{F92CF274-1324-47E1-A69A-ADB8B905E5B1}" type="sibTrans" cxnId="{DB462ED3-A9D3-450A-89DA-3335770EA5BF}">
      <dgm:prSet/>
      <dgm:spPr/>
      <dgm:t>
        <a:bodyPr/>
        <a:lstStyle/>
        <a:p>
          <a:endParaRPr lang="en-US"/>
        </a:p>
      </dgm:t>
    </dgm:pt>
    <dgm:pt modelId="{2811EF6E-A590-4DBD-9D11-68CB0032A7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On top of that what other skills are we expected to have to fulfill the requirements of a data-related role?</a:t>
          </a:r>
        </a:p>
      </dgm:t>
    </dgm:pt>
    <dgm:pt modelId="{341331BE-CFFD-4F57-AA08-91BEC91650A5}" type="parTrans" cxnId="{9C73707C-FC79-47DB-A0C6-1C3B34692A36}">
      <dgm:prSet/>
      <dgm:spPr/>
      <dgm:t>
        <a:bodyPr/>
        <a:lstStyle/>
        <a:p>
          <a:endParaRPr lang="en-US"/>
        </a:p>
      </dgm:t>
    </dgm:pt>
    <dgm:pt modelId="{C99878B6-C205-46E8-B9BF-B01BD23C4020}" type="sibTrans" cxnId="{9C73707C-FC79-47DB-A0C6-1C3B34692A36}">
      <dgm:prSet/>
      <dgm:spPr/>
      <dgm:t>
        <a:bodyPr/>
        <a:lstStyle/>
        <a:p>
          <a:endParaRPr lang="en-US"/>
        </a:p>
      </dgm:t>
    </dgm:pt>
    <dgm:pt modelId="{567CAD75-1970-4898-8458-667305E2C57B}" type="pres">
      <dgm:prSet presAssocID="{E164FB11-CF5E-4F64-9E39-81BEAB0ED544}" presName="root" presStyleCnt="0">
        <dgm:presLayoutVars>
          <dgm:dir/>
          <dgm:resizeHandles val="exact"/>
        </dgm:presLayoutVars>
      </dgm:prSet>
      <dgm:spPr/>
    </dgm:pt>
    <dgm:pt modelId="{843D274B-5D94-4787-B1A4-E6477FE00544}" type="pres">
      <dgm:prSet presAssocID="{C8260CB6-10D4-4E06-9018-5C7D2FB4879C}" presName="compNode" presStyleCnt="0"/>
      <dgm:spPr/>
    </dgm:pt>
    <dgm:pt modelId="{B2123970-9051-405A-8AC4-AE43A2D86351}" type="pres">
      <dgm:prSet presAssocID="{C8260CB6-10D4-4E06-9018-5C7D2FB4879C}" presName="bgRect" presStyleLbl="bgShp" presStyleIdx="0" presStyleCnt="2"/>
      <dgm:spPr/>
    </dgm:pt>
    <dgm:pt modelId="{6BDBD340-1866-494B-9ECC-254FBAB27DD0}" type="pres">
      <dgm:prSet presAssocID="{C8260CB6-10D4-4E06-9018-5C7D2FB4879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5A50199A-9BEB-4113-BBC5-942610DBABE3}" type="pres">
      <dgm:prSet presAssocID="{C8260CB6-10D4-4E06-9018-5C7D2FB4879C}" presName="spaceRect" presStyleCnt="0"/>
      <dgm:spPr/>
    </dgm:pt>
    <dgm:pt modelId="{58CA4D2B-144B-4174-98BF-77518B082BF7}" type="pres">
      <dgm:prSet presAssocID="{C8260CB6-10D4-4E06-9018-5C7D2FB4879C}" presName="parTx" presStyleLbl="revTx" presStyleIdx="0" presStyleCnt="2">
        <dgm:presLayoutVars>
          <dgm:chMax val="0"/>
          <dgm:chPref val="0"/>
        </dgm:presLayoutVars>
      </dgm:prSet>
      <dgm:spPr/>
    </dgm:pt>
    <dgm:pt modelId="{C6D70C74-1645-41E9-86AE-1C2763DC5535}" type="pres">
      <dgm:prSet presAssocID="{F92CF274-1324-47E1-A69A-ADB8B905E5B1}" presName="sibTrans" presStyleCnt="0"/>
      <dgm:spPr/>
    </dgm:pt>
    <dgm:pt modelId="{82ED4CE0-5C69-4573-8C81-1CB11BE8EFC0}" type="pres">
      <dgm:prSet presAssocID="{2811EF6E-A590-4DBD-9D11-68CB0032A7C2}" presName="compNode" presStyleCnt="0"/>
      <dgm:spPr/>
    </dgm:pt>
    <dgm:pt modelId="{90B16355-53C7-4900-83C8-A2E24B178C73}" type="pres">
      <dgm:prSet presAssocID="{2811EF6E-A590-4DBD-9D11-68CB0032A7C2}" presName="bgRect" presStyleLbl="bgShp" presStyleIdx="1" presStyleCnt="2"/>
      <dgm:spPr/>
    </dgm:pt>
    <dgm:pt modelId="{0EA6368E-EAC5-4911-8A73-8C5D882A6ABF}" type="pres">
      <dgm:prSet presAssocID="{2811EF6E-A590-4DBD-9D11-68CB0032A7C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iefcase"/>
        </a:ext>
      </dgm:extLst>
    </dgm:pt>
    <dgm:pt modelId="{8725B6E5-8042-48F9-8623-FB37ECDB6A8B}" type="pres">
      <dgm:prSet presAssocID="{2811EF6E-A590-4DBD-9D11-68CB0032A7C2}" presName="spaceRect" presStyleCnt="0"/>
      <dgm:spPr/>
    </dgm:pt>
    <dgm:pt modelId="{49322F5B-5E6E-4560-837B-224E42BE309F}" type="pres">
      <dgm:prSet presAssocID="{2811EF6E-A590-4DBD-9D11-68CB0032A7C2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B5DB934C-B362-45CE-8416-DCB42113D439}" type="presOf" srcId="{C8260CB6-10D4-4E06-9018-5C7D2FB4879C}" destId="{58CA4D2B-144B-4174-98BF-77518B082BF7}" srcOrd="0" destOrd="0" presId="urn:microsoft.com/office/officeart/2018/2/layout/IconVerticalSolidList"/>
    <dgm:cxn modelId="{AC097151-C4E4-4DBF-A9B4-6EE0A918DE29}" type="presOf" srcId="{E164FB11-CF5E-4F64-9E39-81BEAB0ED544}" destId="{567CAD75-1970-4898-8458-667305E2C57B}" srcOrd="0" destOrd="0" presId="urn:microsoft.com/office/officeart/2018/2/layout/IconVerticalSolidList"/>
    <dgm:cxn modelId="{0390B377-0AE3-4A2B-9150-B59DDEFEEF86}" type="presOf" srcId="{2811EF6E-A590-4DBD-9D11-68CB0032A7C2}" destId="{49322F5B-5E6E-4560-837B-224E42BE309F}" srcOrd="0" destOrd="0" presId="urn:microsoft.com/office/officeart/2018/2/layout/IconVerticalSolidList"/>
    <dgm:cxn modelId="{9C73707C-FC79-47DB-A0C6-1C3B34692A36}" srcId="{E164FB11-CF5E-4F64-9E39-81BEAB0ED544}" destId="{2811EF6E-A590-4DBD-9D11-68CB0032A7C2}" srcOrd="1" destOrd="0" parTransId="{341331BE-CFFD-4F57-AA08-91BEC91650A5}" sibTransId="{C99878B6-C205-46E8-B9BF-B01BD23C4020}"/>
    <dgm:cxn modelId="{DB462ED3-A9D3-450A-89DA-3335770EA5BF}" srcId="{E164FB11-CF5E-4F64-9E39-81BEAB0ED544}" destId="{C8260CB6-10D4-4E06-9018-5C7D2FB4879C}" srcOrd="0" destOrd="0" parTransId="{DFD40971-5650-4C9D-A8DA-5153F8F87AED}" sibTransId="{F92CF274-1324-47E1-A69A-ADB8B905E5B1}"/>
    <dgm:cxn modelId="{5C3C422C-7A62-4E58-B7DE-F5508DA62ECD}" type="presParOf" srcId="{567CAD75-1970-4898-8458-667305E2C57B}" destId="{843D274B-5D94-4787-B1A4-E6477FE00544}" srcOrd="0" destOrd="0" presId="urn:microsoft.com/office/officeart/2018/2/layout/IconVerticalSolidList"/>
    <dgm:cxn modelId="{398D8ABF-BFA1-4E85-A6D6-6AEF93C2D50B}" type="presParOf" srcId="{843D274B-5D94-4787-B1A4-E6477FE00544}" destId="{B2123970-9051-405A-8AC4-AE43A2D86351}" srcOrd="0" destOrd="0" presId="urn:microsoft.com/office/officeart/2018/2/layout/IconVerticalSolidList"/>
    <dgm:cxn modelId="{6C1783E0-8742-42C8-BCF5-C1F860159BF5}" type="presParOf" srcId="{843D274B-5D94-4787-B1A4-E6477FE00544}" destId="{6BDBD340-1866-494B-9ECC-254FBAB27DD0}" srcOrd="1" destOrd="0" presId="urn:microsoft.com/office/officeart/2018/2/layout/IconVerticalSolidList"/>
    <dgm:cxn modelId="{7F6D8D63-21DF-4A93-B60B-905D33D99D50}" type="presParOf" srcId="{843D274B-5D94-4787-B1A4-E6477FE00544}" destId="{5A50199A-9BEB-4113-BBC5-942610DBABE3}" srcOrd="2" destOrd="0" presId="urn:microsoft.com/office/officeart/2018/2/layout/IconVerticalSolidList"/>
    <dgm:cxn modelId="{20FA740B-24DB-4BA4-A136-D1AD1039B1FD}" type="presParOf" srcId="{843D274B-5D94-4787-B1A4-E6477FE00544}" destId="{58CA4D2B-144B-4174-98BF-77518B082BF7}" srcOrd="3" destOrd="0" presId="urn:microsoft.com/office/officeart/2018/2/layout/IconVerticalSolidList"/>
    <dgm:cxn modelId="{DD9CB4C5-3D26-4D0C-8E80-D54B97CF28B8}" type="presParOf" srcId="{567CAD75-1970-4898-8458-667305E2C57B}" destId="{C6D70C74-1645-41E9-86AE-1C2763DC5535}" srcOrd="1" destOrd="0" presId="urn:microsoft.com/office/officeart/2018/2/layout/IconVerticalSolidList"/>
    <dgm:cxn modelId="{0B9644DC-EC6D-479D-BBC5-D1A42149F87C}" type="presParOf" srcId="{567CAD75-1970-4898-8458-667305E2C57B}" destId="{82ED4CE0-5C69-4573-8C81-1CB11BE8EFC0}" srcOrd="2" destOrd="0" presId="urn:microsoft.com/office/officeart/2018/2/layout/IconVerticalSolidList"/>
    <dgm:cxn modelId="{32B40C47-DC63-4002-BCDF-5EFA50F7284E}" type="presParOf" srcId="{82ED4CE0-5C69-4573-8C81-1CB11BE8EFC0}" destId="{90B16355-53C7-4900-83C8-A2E24B178C73}" srcOrd="0" destOrd="0" presId="urn:microsoft.com/office/officeart/2018/2/layout/IconVerticalSolidList"/>
    <dgm:cxn modelId="{3CE8E95A-A730-45C0-985D-AD06F299FF61}" type="presParOf" srcId="{82ED4CE0-5C69-4573-8C81-1CB11BE8EFC0}" destId="{0EA6368E-EAC5-4911-8A73-8C5D882A6ABF}" srcOrd="1" destOrd="0" presId="urn:microsoft.com/office/officeart/2018/2/layout/IconVerticalSolidList"/>
    <dgm:cxn modelId="{ACE9DC6E-35D1-4A37-BFFF-558B8F5A89D9}" type="presParOf" srcId="{82ED4CE0-5C69-4573-8C81-1CB11BE8EFC0}" destId="{8725B6E5-8042-48F9-8623-FB37ECDB6A8B}" srcOrd="2" destOrd="0" presId="urn:microsoft.com/office/officeart/2018/2/layout/IconVerticalSolidList"/>
    <dgm:cxn modelId="{557368BC-4C25-43FA-88EC-AF05DBD388A8}" type="presParOf" srcId="{82ED4CE0-5C69-4573-8C81-1CB11BE8EFC0}" destId="{49322F5B-5E6E-4560-837B-224E42BE309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46424DC-43AD-4A50-A191-236770F40A99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17A5ED5-A760-4231-8E73-960CC96651E0}">
      <dgm:prSet/>
      <dgm:spPr/>
      <dgm:t>
        <a:bodyPr/>
        <a:lstStyle/>
        <a:p>
          <a:r>
            <a:rPr lang="en-US" b="1" dirty="0"/>
            <a:t>Model can be improved </a:t>
          </a:r>
          <a:r>
            <a:rPr lang="en-US" dirty="0"/>
            <a:t>- The model score suggests that the changes in mean salary can be predicted 50% of the time by the features we have. More data or features are required to improve on the data score. </a:t>
          </a:r>
        </a:p>
      </dgm:t>
    </dgm:pt>
    <dgm:pt modelId="{0D451075-026D-4159-A76F-CC313106DBDE}" type="parTrans" cxnId="{6646CC65-2800-4466-AE77-E1B4FEE042CA}">
      <dgm:prSet/>
      <dgm:spPr/>
      <dgm:t>
        <a:bodyPr/>
        <a:lstStyle/>
        <a:p>
          <a:endParaRPr lang="en-US"/>
        </a:p>
      </dgm:t>
    </dgm:pt>
    <dgm:pt modelId="{E42194AE-7E9B-49EF-B853-1EB9115EE6D9}" type="sibTrans" cxnId="{6646CC65-2800-4466-AE77-E1B4FEE042CA}">
      <dgm:prSet/>
      <dgm:spPr/>
      <dgm:t>
        <a:bodyPr/>
        <a:lstStyle/>
        <a:p>
          <a:endParaRPr lang="en-US"/>
        </a:p>
      </dgm:t>
    </dgm:pt>
    <dgm:pt modelId="{2A7FB009-DF9F-45AB-AE7A-9A5ADA491BEA}">
      <dgm:prSet/>
      <dgm:spPr/>
      <dgm:t>
        <a:bodyPr/>
        <a:lstStyle/>
        <a:p>
          <a:r>
            <a:rPr lang="en-US" b="1" dirty="0"/>
            <a:t>Other skills required </a:t>
          </a:r>
          <a:r>
            <a:rPr lang="en-US" dirty="0"/>
            <a:t>– To be able to excel and fulfill the requirements of companies looking for data talents, we need to be able to have the flexibility in excelling in non-data aspects such as communication skills.</a:t>
          </a:r>
        </a:p>
      </dgm:t>
    </dgm:pt>
    <dgm:pt modelId="{734C77F8-9681-466A-8144-764FE0450A92}" type="parTrans" cxnId="{B911D8EB-698F-4FA1-9EFA-CE71F5994C33}">
      <dgm:prSet/>
      <dgm:spPr/>
      <dgm:t>
        <a:bodyPr/>
        <a:lstStyle/>
        <a:p>
          <a:endParaRPr lang="en-US"/>
        </a:p>
      </dgm:t>
    </dgm:pt>
    <dgm:pt modelId="{35F5E0A4-9AB4-4AB5-9AA9-916CAA9A9463}" type="sibTrans" cxnId="{B911D8EB-698F-4FA1-9EFA-CE71F5994C33}">
      <dgm:prSet/>
      <dgm:spPr/>
      <dgm:t>
        <a:bodyPr/>
        <a:lstStyle/>
        <a:p>
          <a:endParaRPr lang="en-US"/>
        </a:p>
      </dgm:t>
    </dgm:pt>
    <dgm:pt modelId="{B270C12F-1013-FB4D-97D7-AB85380E69D3}" type="pres">
      <dgm:prSet presAssocID="{446424DC-43AD-4A50-A191-236770F40A9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CDFBB64-CC97-9348-A331-6056DF34D183}" type="pres">
      <dgm:prSet presAssocID="{317A5ED5-A760-4231-8E73-960CC96651E0}" presName="hierRoot1" presStyleCnt="0"/>
      <dgm:spPr/>
    </dgm:pt>
    <dgm:pt modelId="{0CA4E31F-5612-3341-A6CC-9E525B60BB16}" type="pres">
      <dgm:prSet presAssocID="{317A5ED5-A760-4231-8E73-960CC96651E0}" presName="composite" presStyleCnt="0"/>
      <dgm:spPr/>
    </dgm:pt>
    <dgm:pt modelId="{B7D3A26F-2A97-6F48-BE1B-F31CDA632A82}" type="pres">
      <dgm:prSet presAssocID="{317A5ED5-A760-4231-8E73-960CC96651E0}" presName="background" presStyleLbl="node0" presStyleIdx="0" presStyleCnt="2"/>
      <dgm:spPr/>
    </dgm:pt>
    <dgm:pt modelId="{89865585-87F8-9047-B957-0FB6E708685E}" type="pres">
      <dgm:prSet presAssocID="{317A5ED5-A760-4231-8E73-960CC96651E0}" presName="text" presStyleLbl="fgAcc0" presStyleIdx="0" presStyleCnt="2">
        <dgm:presLayoutVars>
          <dgm:chPref val="3"/>
        </dgm:presLayoutVars>
      </dgm:prSet>
      <dgm:spPr/>
    </dgm:pt>
    <dgm:pt modelId="{721DD803-0E5E-9348-9B75-3795E10BCC48}" type="pres">
      <dgm:prSet presAssocID="{317A5ED5-A760-4231-8E73-960CC96651E0}" presName="hierChild2" presStyleCnt="0"/>
      <dgm:spPr/>
    </dgm:pt>
    <dgm:pt modelId="{1C17D70C-660E-734D-A917-EEE58AF983BA}" type="pres">
      <dgm:prSet presAssocID="{2A7FB009-DF9F-45AB-AE7A-9A5ADA491BEA}" presName="hierRoot1" presStyleCnt="0"/>
      <dgm:spPr/>
    </dgm:pt>
    <dgm:pt modelId="{B22473E8-4B08-8347-AD80-572CA296C907}" type="pres">
      <dgm:prSet presAssocID="{2A7FB009-DF9F-45AB-AE7A-9A5ADA491BEA}" presName="composite" presStyleCnt="0"/>
      <dgm:spPr/>
    </dgm:pt>
    <dgm:pt modelId="{9777691C-ADA8-6A4C-9B44-C09939575A86}" type="pres">
      <dgm:prSet presAssocID="{2A7FB009-DF9F-45AB-AE7A-9A5ADA491BEA}" presName="background" presStyleLbl="node0" presStyleIdx="1" presStyleCnt="2"/>
      <dgm:spPr/>
    </dgm:pt>
    <dgm:pt modelId="{E397811B-486A-F946-99D5-71D1E3E10587}" type="pres">
      <dgm:prSet presAssocID="{2A7FB009-DF9F-45AB-AE7A-9A5ADA491BEA}" presName="text" presStyleLbl="fgAcc0" presStyleIdx="1" presStyleCnt="2">
        <dgm:presLayoutVars>
          <dgm:chPref val="3"/>
        </dgm:presLayoutVars>
      </dgm:prSet>
      <dgm:spPr/>
    </dgm:pt>
    <dgm:pt modelId="{D5B3B13A-2ED5-8B49-A537-DF11320D830A}" type="pres">
      <dgm:prSet presAssocID="{2A7FB009-DF9F-45AB-AE7A-9A5ADA491BEA}" presName="hierChild2" presStyleCnt="0"/>
      <dgm:spPr/>
    </dgm:pt>
  </dgm:ptLst>
  <dgm:cxnLst>
    <dgm:cxn modelId="{44AC7C03-5E1F-8D43-BDA2-10999319B7ED}" type="presOf" srcId="{317A5ED5-A760-4231-8E73-960CC96651E0}" destId="{89865585-87F8-9047-B957-0FB6E708685E}" srcOrd="0" destOrd="0" presId="urn:microsoft.com/office/officeart/2005/8/layout/hierarchy1"/>
    <dgm:cxn modelId="{BEE3151A-0D19-6D4B-A608-2F4236B48E8B}" type="presOf" srcId="{446424DC-43AD-4A50-A191-236770F40A99}" destId="{B270C12F-1013-FB4D-97D7-AB85380E69D3}" srcOrd="0" destOrd="0" presId="urn:microsoft.com/office/officeart/2005/8/layout/hierarchy1"/>
    <dgm:cxn modelId="{F2625E1C-06CB-844D-BF0B-D2B23E62D317}" type="presOf" srcId="{2A7FB009-DF9F-45AB-AE7A-9A5ADA491BEA}" destId="{E397811B-486A-F946-99D5-71D1E3E10587}" srcOrd="0" destOrd="0" presId="urn:microsoft.com/office/officeart/2005/8/layout/hierarchy1"/>
    <dgm:cxn modelId="{6646CC65-2800-4466-AE77-E1B4FEE042CA}" srcId="{446424DC-43AD-4A50-A191-236770F40A99}" destId="{317A5ED5-A760-4231-8E73-960CC96651E0}" srcOrd="0" destOrd="0" parTransId="{0D451075-026D-4159-A76F-CC313106DBDE}" sibTransId="{E42194AE-7E9B-49EF-B853-1EB9115EE6D9}"/>
    <dgm:cxn modelId="{B911D8EB-698F-4FA1-9EFA-CE71F5994C33}" srcId="{446424DC-43AD-4A50-A191-236770F40A99}" destId="{2A7FB009-DF9F-45AB-AE7A-9A5ADA491BEA}" srcOrd="1" destOrd="0" parTransId="{734C77F8-9681-466A-8144-764FE0450A92}" sibTransId="{35F5E0A4-9AB4-4AB5-9AA9-916CAA9A9463}"/>
    <dgm:cxn modelId="{7B75F06E-937A-4B4C-9829-C569D04B878F}" type="presParOf" srcId="{B270C12F-1013-FB4D-97D7-AB85380E69D3}" destId="{ACDFBB64-CC97-9348-A331-6056DF34D183}" srcOrd="0" destOrd="0" presId="urn:microsoft.com/office/officeart/2005/8/layout/hierarchy1"/>
    <dgm:cxn modelId="{70A6506C-74BF-E449-9640-7B43DB05FA80}" type="presParOf" srcId="{ACDFBB64-CC97-9348-A331-6056DF34D183}" destId="{0CA4E31F-5612-3341-A6CC-9E525B60BB16}" srcOrd="0" destOrd="0" presId="urn:microsoft.com/office/officeart/2005/8/layout/hierarchy1"/>
    <dgm:cxn modelId="{7BC3A412-213E-E44B-83F9-2F8A405E75AF}" type="presParOf" srcId="{0CA4E31F-5612-3341-A6CC-9E525B60BB16}" destId="{B7D3A26F-2A97-6F48-BE1B-F31CDA632A82}" srcOrd="0" destOrd="0" presId="urn:microsoft.com/office/officeart/2005/8/layout/hierarchy1"/>
    <dgm:cxn modelId="{9BF79555-F168-8A45-803A-05014974111C}" type="presParOf" srcId="{0CA4E31F-5612-3341-A6CC-9E525B60BB16}" destId="{89865585-87F8-9047-B957-0FB6E708685E}" srcOrd="1" destOrd="0" presId="urn:microsoft.com/office/officeart/2005/8/layout/hierarchy1"/>
    <dgm:cxn modelId="{43DFE5CB-9A72-3F4F-B433-69123074251C}" type="presParOf" srcId="{ACDFBB64-CC97-9348-A331-6056DF34D183}" destId="{721DD803-0E5E-9348-9B75-3795E10BCC48}" srcOrd="1" destOrd="0" presId="urn:microsoft.com/office/officeart/2005/8/layout/hierarchy1"/>
    <dgm:cxn modelId="{0C4A8D31-F02F-7640-9200-199E1DE6B43D}" type="presParOf" srcId="{B270C12F-1013-FB4D-97D7-AB85380E69D3}" destId="{1C17D70C-660E-734D-A917-EEE58AF983BA}" srcOrd="1" destOrd="0" presId="urn:microsoft.com/office/officeart/2005/8/layout/hierarchy1"/>
    <dgm:cxn modelId="{3F6605F2-9B6C-B741-8ABA-98A5D9A18E83}" type="presParOf" srcId="{1C17D70C-660E-734D-A917-EEE58AF983BA}" destId="{B22473E8-4B08-8347-AD80-572CA296C907}" srcOrd="0" destOrd="0" presId="urn:microsoft.com/office/officeart/2005/8/layout/hierarchy1"/>
    <dgm:cxn modelId="{6EECEDC0-CF76-504F-BF35-5CFE27AF3AFC}" type="presParOf" srcId="{B22473E8-4B08-8347-AD80-572CA296C907}" destId="{9777691C-ADA8-6A4C-9B44-C09939575A86}" srcOrd="0" destOrd="0" presId="urn:microsoft.com/office/officeart/2005/8/layout/hierarchy1"/>
    <dgm:cxn modelId="{19C5C9B7-5DC9-5E4A-BBB2-153E8B973420}" type="presParOf" srcId="{B22473E8-4B08-8347-AD80-572CA296C907}" destId="{E397811B-486A-F946-99D5-71D1E3E10587}" srcOrd="1" destOrd="0" presId="urn:microsoft.com/office/officeart/2005/8/layout/hierarchy1"/>
    <dgm:cxn modelId="{2390379A-87C9-E449-9238-A864F7CE99DB}" type="presParOf" srcId="{1C17D70C-660E-734D-A917-EEE58AF983BA}" destId="{D5B3B13A-2ED5-8B49-A537-DF11320D830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2F5489-D8CB-4FCE-8FE7-838B0E9350D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FBA8EC10-C05A-49F0-9481-7282ED35529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b="1" dirty="0"/>
            <a:t>Objective of this project</a:t>
          </a:r>
          <a:r>
            <a:rPr lang="en-US" sz="1600" dirty="0"/>
            <a:t>: To create a model that helps us predict the mean salary based on several features related to the job role.</a:t>
          </a:r>
        </a:p>
      </dgm:t>
    </dgm:pt>
    <dgm:pt modelId="{85150D91-82BB-4AC8-9262-10089C072979}" type="parTrans" cxnId="{AED2C846-2D0E-45E0-B908-1E9174BCCF87}">
      <dgm:prSet/>
      <dgm:spPr/>
      <dgm:t>
        <a:bodyPr/>
        <a:lstStyle/>
        <a:p>
          <a:endParaRPr lang="en-US"/>
        </a:p>
      </dgm:t>
    </dgm:pt>
    <dgm:pt modelId="{5EB9C7B8-296C-4DA6-816D-A20B919CD061}" type="sibTrans" cxnId="{AED2C846-2D0E-45E0-B908-1E9174BCCF87}">
      <dgm:prSet/>
      <dgm:spPr/>
      <dgm:t>
        <a:bodyPr/>
        <a:lstStyle/>
        <a:p>
          <a:endParaRPr lang="en-US"/>
        </a:p>
      </dgm:t>
    </dgm:pt>
    <dgm:pt modelId="{B569CC96-D2CB-43B5-9F95-D694CC428C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Why it is important</a:t>
          </a:r>
          <a:r>
            <a:rPr lang="en-US" dirty="0"/>
            <a:t>: To enable job seekers looking for a data role a starting point during salary negotiation based on current market trend. This ensures they are not priced out and be able to command a rate based on market trends and the requirements of the role.</a:t>
          </a:r>
        </a:p>
      </dgm:t>
    </dgm:pt>
    <dgm:pt modelId="{A61CE2B5-5835-4A80-876A-92657AFE5475}" type="parTrans" cxnId="{F8E34F51-208F-4E02-BA13-718EB65CF2FA}">
      <dgm:prSet/>
      <dgm:spPr/>
      <dgm:t>
        <a:bodyPr/>
        <a:lstStyle/>
        <a:p>
          <a:endParaRPr lang="en-US"/>
        </a:p>
      </dgm:t>
    </dgm:pt>
    <dgm:pt modelId="{7F2E77F9-B31F-4DA6-A714-980ED30EE674}" type="sibTrans" cxnId="{F8E34F51-208F-4E02-BA13-718EB65CF2FA}">
      <dgm:prSet/>
      <dgm:spPr/>
      <dgm:t>
        <a:bodyPr/>
        <a:lstStyle/>
        <a:p>
          <a:endParaRPr lang="en-US"/>
        </a:p>
      </dgm:t>
    </dgm:pt>
    <dgm:pt modelId="{918829BF-C7C2-4930-A1CE-AB938761FBF3}" type="pres">
      <dgm:prSet presAssocID="{D02F5489-D8CB-4FCE-8FE7-838B0E9350DB}" presName="root" presStyleCnt="0">
        <dgm:presLayoutVars>
          <dgm:dir/>
          <dgm:resizeHandles val="exact"/>
        </dgm:presLayoutVars>
      </dgm:prSet>
      <dgm:spPr/>
    </dgm:pt>
    <dgm:pt modelId="{DCAA7974-8084-4FD6-9DE2-C88AF3994EB2}" type="pres">
      <dgm:prSet presAssocID="{FBA8EC10-C05A-49F0-9481-7282ED355293}" presName="compNode" presStyleCnt="0"/>
      <dgm:spPr/>
    </dgm:pt>
    <dgm:pt modelId="{1B5154B2-5647-4126-B4E5-9487AE28567C}" type="pres">
      <dgm:prSet presAssocID="{FBA8EC10-C05A-49F0-9481-7282ED35529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ADD15768-9335-483F-A847-ECC1510B2E9D}" type="pres">
      <dgm:prSet presAssocID="{FBA8EC10-C05A-49F0-9481-7282ED355293}" presName="spaceRect" presStyleCnt="0"/>
      <dgm:spPr/>
    </dgm:pt>
    <dgm:pt modelId="{CB795224-6AE9-4A80-A743-610F49DFFD64}" type="pres">
      <dgm:prSet presAssocID="{FBA8EC10-C05A-49F0-9481-7282ED355293}" presName="textRect" presStyleLbl="revTx" presStyleIdx="0" presStyleCnt="2">
        <dgm:presLayoutVars>
          <dgm:chMax val="1"/>
          <dgm:chPref val="1"/>
        </dgm:presLayoutVars>
      </dgm:prSet>
      <dgm:spPr/>
    </dgm:pt>
    <dgm:pt modelId="{906ADFF6-1E39-491B-B2B2-004168628695}" type="pres">
      <dgm:prSet presAssocID="{5EB9C7B8-296C-4DA6-816D-A20B919CD061}" presName="sibTrans" presStyleCnt="0"/>
      <dgm:spPr/>
    </dgm:pt>
    <dgm:pt modelId="{10633060-BCF8-4D15-BA90-BD19E1789629}" type="pres">
      <dgm:prSet presAssocID="{B569CC96-D2CB-43B5-9F95-D694CC428C40}" presName="compNode" presStyleCnt="0"/>
      <dgm:spPr/>
    </dgm:pt>
    <dgm:pt modelId="{0A5E0E5E-E4AD-4255-80D9-D1AC3351A25D}" type="pres">
      <dgm:prSet presAssocID="{B569CC96-D2CB-43B5-9F95-D694CC428C4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CADE4576-1F51-415A-877B-C814B87981D7}" type="pres">
      <dgm:prSet presAssocID="{B569CC96-D2CB-43B5-9F95-D694CC428C40}" presName="spaceRect" presStyleCnt="0"/>
      <dgm:spPr/>
    </dgm:pt>
    <dgm:pt modelId="{707E7A7E-CBE7-430E-966C-6089863BEA94}" type="pres">
      <dgm:prSet presAssocID="{B569CC96-D2CB-43B5-9F95-D694CC428C40}" presName="textRect" presStyleLbl="revTx" presStyleIdx="1" presStyleCnt="2" custScaleY="154710">
        <dgm:presLayoutVars>
          <dgm:chMax val="1"/>
          <dgm:chPref val="1"/>
        </dgm:presLayoutVars>
      </dgm:prSet>
      <dgm:spPr/>
    </dgm:pt>
  </dgm:ptLst>
  <dgm:cxnLst>
    <dgm:cxn modelId="{1E7E9108-A481-4253-B508-DE2B64C0721B}" type="presOf" srcId="{FBA8EC10-C05A-49F0-9481-7282ED355293}" destId="{CB795224-6AE9-4A80-A743-610F49DFFD64}" srcOrd="0" destOrd="0" presId="urn:microsoft.com/office/officeart/2018/2/layout/IconLabelList"/>
    <dgm:cxn modelId="{AED2C846-2D0E-45E0-B908-1E9174BCCF87}" srcId="{D02F5489-D8CB-4FCE-8FE7-838B0E9350DB}" destId="{FBA8EC10-C05A-49F0-9481-7282ED355293}" srcOrd="0" destOrd="0" parTransId="{85150D91-82BB-4AC8-9262-10089C072979}" sibTransId="{5EB9C7B8-296C-4DA6-816D-A20B919CD061}"/>
    <dgm:cxn modelId="{F8E34F51-208F-4E02-BA13-718EB65CF2FA}" srcId="{D02F5489-D8CB-4FCE-8FE7-838B0E9350DB}" destId="{B569CC96-D2CB-43B5-9F95-D694CC428C40}" srcOrd="1" destOrd="0" parTransId="{A61CE2B5-5835-4A80-876A-92657AFE5475}" sibTransId="{7F2E77F9-B31F-4DA6-A714-980ED30EE674}"/>
    <dgm:cxn modelId="{034E88AD-3340-4EE0-B514-F9F2236A27D7}" type="presOf" srcId="{D02F5489-D8CB-4FCE-8FE7-838B0E9350DB}" destId="{918829BF-C7C2-4930-A1CE-AB938761FBF3}" srcOrd="0" destOrd="0" presId="urn:microsoft.com/office/officeart/2018/2/layout/IconLabelList"/>
    <dgm:cxn modelId="{E63E7CD4-9DE6-46AD-9F68-456CCA75608F}" type="presOf" srcId="{B569CC96-D2CB-43B5-9F95-D694CC428C40}" destId="{707E7A7E-CBE7-430E-966C-6089863BEA94}" srcOrd="0" destOrd="0" presId="urn:microsoft.com/office/officeart/2018/2/layout/IconLabelList"/>
    <dgm:cxn modelId="{D522B51A-F91A-4C64-8A21-6E382B525F06}" type="presParOf" srcId="{918829BF-C7C2-4930-A1CE-AB938761FBF3}" destId="{DCAA7974-8084-4FD6-9DE2-C88AF3994EB2}" srcOrd="0" destOrd="0" presId="urn:microsoft.com/office/officeart/2018/2/layout/IconLabelList"/>
    <dgm:cxn modelId="{20F2E704-4ABC-4DFC-A03F-32C347BBDFD6}" type="presParOf" srcId="{DCAA7974-8084-4FD6-9DE2-C88AF3994EB2}" destId="{1B5154B2-5647-4126-B4E5-9487AE28567C}" srcOrd="0" destOrd="0" presId="urn:microsoft.com/office/officeart/2018/2/layout/IconLabelList"/>
    <dgm:cxn modelId="{1DB12E74-DC7D-42C2-A1E8-00ADBE876819}" type="presParOf" srcId="{DCAA7974-8084-4FD6-9DE2-C88AF3994EB2}" destId="{ADD15768-9335-483F-A847-ECC1510B2E9D}" srcOrd="1" destOrd="0" presId="urn:microsoft.com/office/officeart/2018/2/layout/IconLabelList"/>
    <dgm:cxn modelId="{3EA5CEE0-A5D0-4C07-923D-F4506E3EC612}" type="presParOf" srcId="{DCAA7974-8084-4FD6-9DE2-C88AF3994EB2}" destId="{CB795224-6AE9-4A80-A743-610F49DFFD64}" srcOrd="2" destOrd="0" presId="urn:microsoft.com/office/officeart/2018/2/layout/IconLabelList"/>
    <dgm:cxn modelId="{8FC870C2-FE0A-4952-91D1-AFF4B15AB456}" type="presParOf" srcId="{918829BF-C7C2-4930-A1CE-AB938761FBF3}" destId="{906ADFF6-1E39-491B-B2B2-004168628695}" srcOrd="1" destOrd="0" presId="urn:microsoft.com/office/officeart/2018/2/layout/IconLabelList"/>
    <dgm:cxn modelId="{126590D3-E21E-478E-B1BF-58498C5386BB}" type="presParOf" srcId="{918829BF-C7C2-4930-A1CE-AB938761FBF3}" destId="{10633060-BCF8-4D15-BA90-BD19E1789629}" srcOrd="2" destOrd="0" presId="urn:microsoft.com/office/officeart/2018/2/layout/IconLabelList"/>
    <dgm:cxn modelId="{7235C524-F875-418C-BEAA-931829D707C3}" type="presParOf" srcId="{10633060-BCF8-4D15-BA90-BD19E1789629}" destId="{0A5E0E5E-E4AD-4255-80D9-D1AC3351A25D}" srcOrd="0" destOrd="0" presId="urn:microsoft.com/office/officeart/2018/2/layout/IconLabelList"/>
    <dgm:cxn modelId="{85756939-2A21-427E-B86C-6094E89DDBAD}" type="presParOf" srcId="{10633060-BCF8-4D15-BA90-BD19E1789629}" destId="{CADE4576-1F51-415A-877B-C814B87981D7}" srcOrd="1" destOrd="0" presId="urn:microsoft.com/office/officeart/2018/2/layout/IconLabelList"/>
    <dgm:cxn modelId="{AD0579DF-68E3-40AB-8CFB-2102FF80F080}" type="presParOf" srcId="{10633060-BCF8-4D15-BA90-BD19E1789629}" destId="{707E7A7E-CBE7-430E-966C-6089863BEA9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B25465A-F9F8-4C06-8224-C6ECF0D87DB7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4_2" csCatId="accent4" phldr="1"/>
      <dgm:spPr/>
      <dgm:t>
        <a:bodyPr/>
        <a:lstStyle/>
        <a:p>
          <a:endParaRPr lang="en-US"/>
        </a:p>
      </dgm:t>
    </dgm:pt>
    <dgm:pt modelId="{629DE294-BAD4-42BD-800F-DEB16CC202A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Objective of this project</a:t>
          </a:r>
          <a:r>
            <a:rPr lang="en-US"/>
            <a:t>: To create a word cloud of the most common associated words/skills in the job description to pick out areas for learning to be able to meet the requirements of the data-related job desired. </a:t>
          </a:r>
        </a:p>
      </dgm:t>
    </dgm:pt>
    <dgm:pt modelId="{6A7DCAC7-544D-43A0-9DBF-9289F49E21CF}" type="parTrans" cxnId="{80F84C01-8A9C-4A2B-8C12-D24AB9410AFC}">
      <dgm:prSet/>
      <dgm:spPr/>
      <dgm:t>
        <a:bodyPr/>
        <a:lstStyle/>
        <a:p>
          <a:endParaRPr lang="en-US"/>
        </a:p>
      </dgm:t>
    </dgm:pt>
    <dgm:pt modelId="{DC67D972-2F1E-4758-B4EE-296448232273}" type="sibTrans" cxnId="{80F84C01-8A9C-4A2B-8C12-D24AB9410AF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B5176BC-9148-4710-A276-E503DCC946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Why is it important</a:t>
          </a:r>
          <a:r>
            <a:rPr lang="en-US"/>
            <a:t>: Having strong knowledge on python language and model programming is not enough to secure a role. There are other aspects of the roles and the skills related to it that companies are looking for that will make the candidate stand out. </a:t>
          </a:r>
        </a:p>
      </dgm:t>
    </dgm:pt>
    <dgm:pt modelId="{60BAADBE-5098-40DF-B28C-9CA1ED331ADF}" type="parTrans" cxnId="{FDFC5802-26F3-4975-86AA-904330ACCC8F}">
      <dgm:prSet/>
      <dgm:spPr/>
      <dgm:t>
        <a:bodyPr/>
        <a:lstStyle/>
        <a:p>
          <a:endParaRPr lang="en-US"/>
        </a:p>
      </dgm:t>
    </dgm:pt>
    <dgm:pt modelId="{277AEAFE-0373-4A96-9A48-CB61CA082287}" type="sibTrans" cxnId="{FDFC5802-26F3-4975-86AA-904330ACCC8F}">
      <dgm:prSet/>
      <dgm:spPr/>
      <dgm:t>
        <a:bodyPr/>
        <a:lstStyle/>
        <a:p>
          <a:endParaRPr lang="en-US"/>
        </a:p>
      </dgm:t>
    </dgm:pt>
    <dgm:pt modelId="{C4964367-F616-4ADC-B851-21E744861D9B}" type="pres">
      <dgm:prSet presAssocID="{DB25465A-F9F8-4C06-8224-C6ECF0D87DB7}" presName="root" presStyleCnt="0">
        <dgm:presLayoutVars>
          <dgm:dir/>
          <dgm:resizeHandles val="exact"/>
        </dgm:presLayoutVars>
      </dgm:prSet>
      <dgm:spPr/>
    </dgm:pt>
    <dgm:pt modelId="{8348BA1E-F025-4843-8F72-8299B4B1CFE5}" type="pres">
      <dgm:prSet presAssocID="{DB25465A-F9F8-4C06-8224-C6ECF0D87DB7}" presName="container" presStyleCnt="0">
        <dgm:presLayoutVars>
          <dgm:dir/>
          <dgm:resizeHandles val="exact"/>
        </dgm:presLayoutVars>
      </dgm:prSet>
      <dgm:spPr/>
    </dgm:pt>
    <dgm:pt modelId="{2F0D935D-BAE1-4598-ABE6-6ACB2FA393FF}" type="pres">
      <dgm:prSet presAssocID="{629DE294-BAD4-42BD-800F-DEB16CC202AD}" presName="compNode" presStyleCnt="0"/>
      <dgm:spPr/>
    </dgm:pt>
    <dgm:pt modelId="{A5809914-1D1F-498A-BE5B-D272043BB8C8}" type="pres">
      <dgm:prSet presAssocID="{629DE294-BAD4-42BD-800F-DEB16CC202AD}" presName="iconBgRect" presStyleLbl="bgShp" presStyleIdx="0" presStyleCnt="2"/>
      <dgm:spPr/>
    </dgm:pt>
    <dgm:pt modelId="{EC7ED0A8-63A2-48B8-8F0D-6EF8A2BFB3D0}" type="pres">
      <dgm:prSet presAssocID="{629DE294-BAD4-42BD-800F-DEB16CC202A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027AE7F-8644-474D-97E2-7209AF86F738}" type="pres">
      <dgm:prSet presAssocID="{629DE294-BAD4-42BD-800F-DEB16CC202AD}" presName="spaceRect" presStyleCnt="0"/>
      <dgm:spPr/>
    </dgm:pt>
    <dgm:pt modelId="{5393C0DA-B98C-4FA1-A2B2-8F183DF79032}" type="pres">
      <dgm:prSet presAssocID="{629DE294-BAD4-42BD-800F-DEB16CC202AD}" presName="textRect" presStyleLbl="revTx" presStyleIdx="0" presStyleCnt="2">
        <dgm:presLayoutVars>
          <dgm:chMax val="1"/>
          <dgm:chPref val="1"/>
        </dgm:presLayoutVars>
      </dgm:prSet>
      <dgm:spPr/>
    </dgm:pt>
    <dgm:pt modelId="{2B05E705-5617-4DF8-988E-B4B1B8B57F19}" type="pres">
      <dgm:prSet presAssocID="{DC67D972-2F1E-4758-B4EE-296448232273}" presName="sibTrans" presStyleLbl="sibTrans2D1" presStyleIdx="0" presStyleCnt="0"/>
      <dgm:spPr/>
    </dgm:pt>
    <dgm:pt modelId="{8E2A8EAE-05D7-40F4-A7BA-BDDC2B6F7CD5}" type="pres">
      <dgm:prSet presAssocID="{BB5176BC-9148-4710-A276-E503DCC946D3}" presName="compNode" presStyleCnt="0"/>
      <dgm:spPr/>
    </dgm:pt>
    <dgm:pt modelId="{6E7028F7-9CC5-431C-B2B5-B9A3DD42E09C}" type="pres">
      <dgm:prSet presAssocID="{BB5176BC-9148-4710-A276-E503DCC946D3}" presName="iconBgRect" presStyleLbl="bgShp" presStyleIdx="1" presStyleCnt="2"/>
      <dgm:spPr/>
    </dgm:pt>
    <dgm:pt modelId="{5ECD226A-4BEF-4165-ABF5-D6366C63F994}" type="pres">
      <dgm:prSet presAssocID="{BB5176BC-9148-4710-A276-E503DCC946D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5ADABDDF-CCAD-45C2-9420-95B3C5931285}" type="pres">
      <dgm:prSet presAssocID="{BB5176BC-9148-4710-A276-E503DCC946D3}" presName="spaceRect" presStyleCnt="0"/>
      <dgm:spPr/>
    </dgm:pt>
    <dgm:pt modelId="{4888322A-6588-4B66-B0CD-1EF0637B9EAD}" type="pres">
      <dgm:prSet presAssocID="{BB5176BC-9148-4710-A276-E503DCC946D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0F84C01-8A9C-4A2B-8C12-D24AB9410AFC}" srcId="{DB25465A-F9F8-4C06-8224-C6ECF0D87DB7}" destId="{629DE294-BAD4-42BD-800F-DEB16CC202AD}" srcOrd="0" destOrd="0" parTransId="{6A7DCAC7-544D-43A0-9DBF-9289F49E21CF}" sibTransId="{DC67D972-2F1E-4758-B4EE-296448232273}"/>
    <dgm:cxn modelId="{FDFC5802-26F3-4975-86AA-904330ACCC8F}" srcId="{DB25465A-F9F8-4C06-8224-C6ECF0D87DB7}" destId="{BB5176BC-9148-4710-A276-E503DCC946D3}" srcOrd="1" destOrd="0" parTransId="{60BAADBE-5098-40DF-B28C-9CA1ED331ADF}" sibTransId="{277AEAFE-0373-4A96-9A48-CB61CA082287}"/>
    <dgm:cxn modelId="{D27C5771-7AB1-1142-BA96-F81B9ADBA73A}" type="presOf" srcId="{BB5176BC-9148-4710-A276-E503DCC946D3}" destId="{4888322A-6588-4B66-B0CD-1EF0637B9EAD}" srcOrd="0" destOrd="0" presId="urn:microsoft.com/office/officeart/2018/2/layout/IconCircleList"/>
    <dgm:cxn modelId="{EB344595-FFEB-8644-8ADE-A84C747AC6BF}" type="presOf" srcId="{DC67D972-2F1E-4758-B4EE-296448232273}" destId="{2B05E705-5617-4DF8-988E-B4B1B8B57F19}" srcOrd="0" destOrd="0" presId="urn:microsoft.com/office/officeart/2018/2/layout/IconCircleList"/>
    <dgm:cxn modelId="{2E02BEA0-E139-D146-8F78-62A319FA79B2}" type="presOf" srcId="{DB25465A-F9F8-4C06-8224-C6ECF0D87DB7}" destId="{C4964367-F616-4ADC-B851-21E744861D9B}" srcOrd="0" destOrd="0" presId="urn:microsoft.com/office/officeart/2018/2/layout/IconCircleList"/>
    <dgm:cxn modelId="{D94B5FE2-0B65-7445-8F7E-104C9836B0DC}" type="presOf" srcId="{629DE294-BAD4-42BD-800F-DEB16CC202AD}" destId="{5393C0DA-B98C-4FA1-A2B2-8F183DF79032}" srcOrd="0" destOrd="0" presId="urn:microsoft.com/office/officeart/2018/2/layout/IconCircleList"/>
    <dgm:cxn modelId="{41A061D8-E5AC-9248-8F39-9C466F2557C4}" type="presParOf" srcId="{C4964367-F616-4ADC-B851-21E744861D9B}" destId="{8348BA1E-F025-4843-8F72-8299B4B1CFE5}" srcOrd="0" destOrd="0" presId="urn:microsoft.com/office/officeart/2018/2/layout/IconCircleList"/>
    <dgm:cxn modelId="{FE118EE6-87FE-6A4D-A2BF-8C8391C4746B}" type="presParOf" srcId="{8348BA1E-F025-4843-8F72-8299B4B1CFE5}" destId="{2F0D935D-BAE1-4598-ABE6-6ACB2FA393FF}" srcOrd="0" destOrd="0" presId="urn:microsoft.com/office/officeart/2018/2/layout/IconCircleList"/>
    <dgm:cxn modelId="{AEC2C37C-3917-2C4E-A938-F4421F5CAF87}" type="presParOf" srcId="{2F0D935D-BAE1-4598-ABE6-6ACB2FA393FF}" destId="{A5809914-1D1F-498A-BE5B-D272043BB8C8}" srcOrd="0" destOrd="0" presId="urn:microsoft.com/office/officeart/2018/2/layout/IconCircleList"/>
    <dgm:cxn modelId="{758F0EFF-1796-F84F-A7CC-779E1BE49D50}" type="presParOf" srcId="{2F0D935D-BAE1-4598-ABE6-6ACB2FA393FF}" destId="{EC7ED0A8-63A2-48B8-8F0D-6EF8A2BFB3D0}" srcOrd="1" destOrd="0" presId="urn:microsoft.com/office/officeart/2018/2/layout/IconCircleList"/>
    <dgm:cxn modelId="{DDB37E94-185B-6547-91D2-4589E7DE81B6}" type="presParOf" srcId="{2F0D935D-BAE1-4598-ABE6-6ACB2FA393FF}" destId="{E027AE7F-8644-474D-97E2-7209AF86F738}" srcOrd="2" destOrd="0" presId="urn:microsoft.com/office/officeart/2018/2/layout/IconCircleList"/>
    <dgm:cxn modelId="{23021C45-0673-1C4B-A450-F58B613C6AEA}" type="presParOf" srcId="{2F0D935D-BAE1-4598-ABE6-6ACB2FA393FF}" destId="{5393C0DA-B98C-4FA1-A2B2-8F183DF79032}" srcOrd="3" destOrd="0" presId="urn:microsoft.com/office/officeart/2018/2/layout/IconCircleList"/>
    <dgm:cxn modelId="{97484FA4-9B15-3946-9733-85A56FF2137C}" type="presParOf" srcId="{8348BA1E-F025-4843-8F72-8299B4B1CFE5}" destId="{2B05E705-5617-4DF8-988E-B4B1B8B57F19}" srcOrd="1" destOrd="0" presId="urn:microsoft.com/office/officeart/2018/2/layout/IconCircleList"/>
    <dgm:cxn modelId="{CC6030F8-010F-484A-9A86-716715F7DB5A}" type="presParOf" srcId="{8348BA1E-F025-4843-8F72-8299B4B1CFE5}" destId="{8E2A8EAE-05D7-40F4-A7BA-BDDC2B6F7CD5}" srcOrd="2" destOrd="0" presId="urn:microsoft.com/office/officeart/2018/2/layout/IconCircleList"/>
    <dgm:cxn modelId="{EA51AA78-3B7F-634F-965D-FDE1BF77AD7B}" type="presParOf" srcId="{8E2A8EAE-05D7-40F4-A7BA-BDDC2B6F7CD5}" destId="{6E7028F7-9CC5-431C-B2B5-B9A3DD42E09C}" srcOrd="0" destOrd="0" presId="urn:microsoft.com/office/officeart/2018/2/layout/IconCircleList"/>
    <dgm:cxn modelId="{B86FF539-335D-3D42-831F-9FC3CC7F6483}" type="presParOf" srcId="{8E2A8EAE-05D7-40F4-A7BA-BDDC2B6F7CD5}" destId="{5ECD226A-4BEF-4165-ABF5-D6366C63F994}" srcOrd="1" destOrd="0" presId="urn:microsoft.com/office/officeart/2018/2/layout/IconCircleList"/>
    <dgm:cxn modelId="{199B7031-CB57-114F-82AD-E59659F2D219}" type="presParOf" srcId="{8E2A8EAE-05D7-40F4-A7BA-BDDC2B6F7CD5}" destId="{5ADABDDF-CCAD-45C2-9420-95B3C5931285}" srcOrd="2" destOrd="0" presId="urn:microsoft.com/office/officeart/2018/2/layout/IconCircleList"/>
    <dgm:cxn modelId="{1A419880-055A-644B-8A30-3088378CE68C}" type="presParOf" srcId="{8E2A8EAE-05D7-40F4-A7BA-BDDC2B6F7CD5}" destId="{4888322A-6588-4B66-B0CD-1EF0637B9EA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0C2674E-2501-45EF-98D2-3762952702A4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0E480B-1944-42DD-A368-2B79CD71C25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Problem Statement</a:t>
          </a:r>
        </a:p>
      </dgm:t>
    </dgm:pt>
    <dgm:pt modelId="{6A90C995-924A-442E-807F-47D6DB2348A4}" type="parTrans" cxnId="{57DF94F9-D50E-4414-8781-34298802B658}">
      <dgm:prSet/>
      <dgm:spPr/>
      <dgm:t>
        <a:bodyPr/>
        <a:lstStyle/>
        <a:p>
          <a:endParaRPr lang="en-US"/>
        </a:p>
      </dgm:t>
    </dgm:pt>
    <dgm:pt modelId="{490FBDB8-7317-41EB-AD26-ACE9BCCB1538}" type="sibTrans" cxnId="{57DF94F9-D50E-4414-8781-34298802B658}">
      <dgm:prSet/>
      <dgm:spPr/>
      <dgm:t>
        <a:bodyPr/>
        <a:lstStyle/>
        <a:p>
          <a:endParaRPr lang="en-US"/>
        </a:p>
      </dgm:t>
    </dgm:pt>
    <dgm:pt modelId="{FE03ADE7-1D2A-4F9D-A31B-D0451FC903E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Data Extraction / Collection</a:t>
          </a:r>
        </a:p>
      </dgm:t>
    </dgm:pt>
    <dgm:pt modelId="{FA34E54D-2885-4032-8B80-C158261D85E5}" type="parTrans" cxnId="{AEAA85BB-2405-430E-AA53-94C0A167AEC3}">
      <dgm:prSet/>
      <dgm:spPr/>
      <dgm:t>
        <a:bodyPr/>
        <a:lstStyle/>
        <a:p>
          <a:endParaRPr lang="en-US"/>
        </a:p>
      </dgm:t>
    </dgm:pt>
    <dgm:pt modelId="{C9D9BCA3-2A51-431A-BAF1-1B1859A81FD3}" type="sibTrans" cxnId="{AEAA85BB-2405-430E-AA53-94C0A167AEC3}">
      <dgm:prSet/>
      <dgm:spPr/>
      <dgm:t>
        <a:bodyPr/>
        <a:lstStyle/>
        <a:p>
          <a:endParaRPr lang="en-US"/>
        </a:p>
      </dgm:t>
    </dgm:pt>
    <dgm:pt modelId="{0AFFA672-1DC1-418B-8838-4780F88426C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Data Transformation</a:t>
          </a:r>
        </a:p>
      </dgm:t>
    </dgm:pt>
    <dgm:pt modelId="{4C7716F0-53E1-4FFA-A8ED-3A33947D4493}" type="parTrans" cxnId="{3CC7DF2E-08A2-445C-AE6B-9E3185E52E42}">
      <dgm:prSet/>
      <dgm:spPr/>
      <dgm:t>
        <a:bodyPr/>
        <a:lstStyle/>
        <a:p>
          <a:endParaRPr lang="en-US"/>
        </a:p>
      </dgm:t>
    </dgm:pt>
    <dgm:pt modelId="{69BFF9E1-7A70-4875-A92F-FFD84B5F61A3}" type="sibTrans" cxnId="{3CC7DF2E-08A2-445C-AE6B-9E3185E52E42}">
      <dgm:prSet/>
      <dgm:spPr/>
      <dgm:t>
        <a:bodyPr/>
        <a:lstStyle/>
        <a:p>
          <a:endParaRPr lang="en-US"/>
        </a:p>
      </dgm:t>
    </dgm:pt>
    <dgm:pt modelId="{B55E9D7F-02D2-4661-87C2-D11C4C910C6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Initial Data visualisation</a:t>
          </a:r>
        </a:p>
      </dgm:t>
    </dgm:pt>
    <dgm:pt modelId="{B4AF2FFD-794D-4C4A-A568-68D18E4DDB0A}" type="parTrans" cxnId="{B77C6E0B-BA84-406B-853B-CF3C3F0D7600}">
      <dgm:prSet/>
      <dgm:spPr/>
      <dgm:t>
        <a:bodyPr/>
        <a:lstStyle/>
        <a:p>
          <a:endParaRPr lang="en-US"/>
        </a:p>
      </dgm:t>
    </dgm:pt>
    <dgm:pt modelId="{6406336D-6CAB-443A-96D0-4E90657E3498}" type="sibTrans" cxnId="{B77C6E0B-BA84-406B-853B-CF3C3F0D7600}">
      <dgm:prSet/>
      <dgm:spPr/>
      <dgm:t>
        <a:bodyPr/>
        <a:lstStyle/>
        <a:p>
          <a:endParaRPr lang="en-US"/>
        </a:p>
      </dgm:t>
    </dgm:pt>
    <dgm:pt modelId="{29F20F49-1DAB-4996-B5D9-AEB15B0062B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Choose &amp; Build Model</a:t>
          </a:r>
        </a:p>
      </dgm:t>
    </dgm:pt>
    <dgm:pt modelId="{E2453346-6E68-42D3-8B05-BEB07C31DAA2}" type="parTrans" cxnId="{7A1C85DA-C598-4421-B077-C2737E8DEE8B}">
      <dgm:prSet/>
      <dgm:spPr/>
      <dgm:t>
        <a:bodyPr/>
        <a:lstStyle/>
        <a:p>
          <a:endParaRPr lang="en-US"/>
        </a:p>
      </dgm:t>
    </dgm:pt>
    <dgm:pt modelId="{DBF42C96-D989-4FF0-AE15-06B945F1AFFF}" type="sibTrans" cxnId="{7A1C85DA-C598-4421-B077-C2737E8DEE8B}">
      <dgm:prSet/>
      <dgm:spPr/>
      <dgm:t>
        <a:bodyPr/>
        <a:lstStyle/>
        <a:p>
          <a:endParaRPr lang="en-US"/>
        </a:p>
      </dgm:t>
    </dgm:pt>
    <dgm:pt modelId="{73E4CBE7-F59A-4D7A-AE47-9120A571E0E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Model Evaluation</a:t>
          </a:r>
        </a:p>
      </dgm:t>
    </dgm:pt>
    <dgm:pt modelId="{DBC950E7-5D76-4CAC-80DC-131173291BCF}" type="parTrans" cxnId="{74073C36-1446-43F7-A047-CB4EA5E5B7AC}">
      <dgm:prSet/>
      <dgm:spPr/>
      <dgm:t>
        <a:bodyPr/>
        <a:lstStyle/>
        <a:p>
          <a:endParaRPr lang="en-US"/>
        </a:p>
      </dgm:t>
    </dgm:pt>
    <dgm:pt modelId="{775EDE6E-FE44-4521-B8CC-A172ACA66D92}" type="sibTrans" cxnId="{74073C36-1446-43F7-A047-CB4EA5E5B7AC}">
      <dgm:prSet/>
      <dgm:spPr/>
      <dgm:t>
        <a:bodyPr/>
        <a:lstStyle/>
        <a:p>
          <a:endParaRPr lang="en-US"/>
        </a:p>
      </dgm:t>
    </dgm:pt>
    <dgm:pt modelId="{79E9038F-15C6-4945-92AC-0230E84EA07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Model Deployment</a:t>
          </a:r>
        </a:p>
      </dgm:t>
    </dgm:pt>
    <dgm:pt modelId="{56935E25-743E-45A0-8590-78708E334E0A}" type="parTrans" cxnId="{CFEFE37D-D19B-44A2-A1D1-A1397AA59CE5}">
      <dgm:prSet/>
      <dgm:spPr/>
      <dgm:t>
        <a:bodyPr/>
        <a:lstStyle/>
        <a:p>
          <a:endParaRPr lang="en-US"/>
        </a:p>
      </dgm:t>
    </dgm:pt>
    <dgm:pt modelId="{411C3478-254E-45D4-9DA4-1F0EB74C1437}" type="sibTrans" cxnId="{CFEFE37D-D19B-44A2-A1D1-A1397AA59CE5}">
      <dgm:prSet/>
      <dgm:spPr/>
      <dgm:t>
        <a:bodyPr/>
        <a:lstStyle/>
        <a:p>
          <a:endParaRPr lang="en-US"/>
        </a:p>
      </dgm:t>
    </dgm:pt>
    <dgm:pt modelId="{837FB31E-A7A6-472F-BBE6-C6F904845ED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Model GOvernance</a:t>
          </a:r>
        </a:p>
      </dgm:t>
    </dgm:pt>
    <dgm:pt modelId="{41383FFC-08A6-4370-A56F-9649C250725B}" type="parTrans" cxnId="{AF2BE091-1D63-4C74-BD14-3663120094D9}">
      <dgm:prSet/>
      <dgm:spPr/>
      <dgm:t>
        <a:bodyPr/>
        <a:lstStyle/>
        <a:p>
          <a:endParaRPr lang="en-US"/>
        </a:p>
      </dgm:t>
    </dgm:pt>
    <dgm:pt modelId="{B395B475-ED2C-4F90-90E2-66C3A06C1B58}" type="sibTrans" cxnId="{AF2BE091-1D63-4C74-BD14-3663120094D9}">
      <dgm:prSet/>
      <dgm:spPr/>
      <dgm:t>
        <a:bodyPr/>
        <a:lstStyle/>
        <a:p>
          <a:endParaRPr lang="en-US"/>
        </a:p>
      </dgm:t>
    </dgm:pt>
    <dgm:pt modelId="{871EBC25-D908-4F73-BEB7-B993A7FEA469}" type="pres">
      <dgm:prSet presAssocID="{F0C2674E-2501-45EF-98D2-3762952702A4}" presName="root" presStyleCnt="0">
        <dgm:presLayoutVars>
          <dgm:dir/>
          <dgm:resizeHandles val="exact"/>
        </dgm:presLayoutVars>
      </dgm:prSet>
      <dgm:spPr/>
    </dgm:pt>
    <dgm:pt modelId="{74CD104B-A863-415C-A80C-595646657A90}" type="pres">
      <dgm:prSet presAssocID="{CD0E480B-1944-42DD-A368-2B79CD71C257}" presName="compNode" presStyleCnt="0"/>
      <dgm:spPr/>
    </dgm:pt>
    <dgm:pt modelId="{5AA26E49-09C0-4467-AAAE-E59BA3A0F3B5}" type="pres">
      <dgm:prSet presAssocID="{CD0E480B-1944-42DD-A368-2B79CD71C257}" presName="iconBgRect" presStyleLbl="bgShp" presStyleIdx="0" presStyleCnt="8"/>
      <dgm:spPr/>
    </dgm:pt>
    <dgm:pt modelId="{08734A20-7097-4301-82B5-59593221A73C}" type="pres">
      <dgm:prSet presAssocID="{CD0E480B-1944-42DD-A368-2B79CD71C257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4350883-6A5A-45ED-B112-318BEC28CC1D}" type="pres">
      <dgm:prSet presAssocID="{CD0E480B-1944-42DD-A368-2B79CD71C257}" presName="spaceRect" presStyleCnt="0"/>
      <dgm:spPr/>
    </dgm:pt>
    <dgm:pt modelId="{1F2AB8C5-1F9E-46F2-90DE-BF87243CDF2D}" type="pres">
      <dgm:prSet presAssocID="{CD0E480B-1944-42DD-A368-2B79CD71C257}" presName="textRect" presStyleLbl="revTx" presStyleIdx="0" presStyleCnt="8">
        <dgm:presLayoutVars>
          <dgm:chMax val="1"/>
          <dgm:chPref val="1"/>
        </dgm:presLayoutVars>
      </dgm:prSet>
      <dgm:spPr/>
    </dgm:pt>
    <dgm:pt modelId="{7422C6BD-8E1A-4640-A371-CED6FA022B82}" type="pres">
      <dgm:prSet presAssocID="{490FBDB8-7317-41EB-AD26-ACE9BCCB1538}" presName="sibTrans" presStyleCnt="0"/>
      <dgm:spPr/>
    </dgm:pt>
    <dgm:pt modelId="{C791577E-3307-4C20-860D-8FB9FF4D84C1}" type="pres">
      <dgm:prSet presAssocID="{FE03ADE7-1D2A-4F9D-A31B-D0451FC903E7}" presName="compNode" presStyleCnt="0"/>
      <dgm:spPr/>
    </dgm:pt>
    <dgm:pt modelId="{58BD1106-73E1-4477-AC0F-2BF75276BC88}" type="pres">
      <dgm:prSet presAssocID="{FE03ADE7-1D2A-4F9D-A31B-D0451FC903E7}" presName="iconBgRect" presStyleLbl="bgShp" presStyleIdx="1" presStyleCnt="8"/>
      <dgm:spPr/>
    </dgm:pt>
    <dgm:pt modelId="{F75722DF-1488-4203-9B70-33E76E375FA1}" type="pres">
      <dgm:prSet presAssocID="{FE03ADE7-1D2A-4F9D-A31B-D0451FC903E7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17A4C91-EE6C-4152-A72E-D3C7D4F37468}" type="pres">
      <dgm:prSet presAssocID="{FE03ADE7-1D2A-4F9D-A31B-D0451FC903E7}" presName="spaceRect" presStyleCnt="0"/>
      <dgm:spPr/>
    </dgm:pt>
    <dgm:pt modelId="{A6CAC400-7C7B-4D92-86C5-3810AE7D92FB}" type="pres">
      <dgm:prSet presAssocID="{FE03ADE7-1D2A-4F9D-A31B-D0451FC903E7}" presName="textRect" presStyleLbl="revTx" presStyleIdx="1" presStyleCnt="8">
        <dgm:presLayoutVars>
          <dgm:chMax val="1"/>
          <dgm:chPref val="1"/>
        </dgm:presLayoutVars>
      </dgm:prSet>
      <dgm:spPr/>
    </dgm:pt>
    <dgm:pt modelId="{98F5C502-E579-4DD5-8065-FA84E732F9A6}" type="pres">
      <dgm:prSet presAssocID="{C9D9BCA3-2A51-431A-BAF1-1B1859A81FD3}" presName="sibTrans" presStyleCnt="0"/>
      <dgm:spPr/>
    </dgm:pt>
    <dgm:pt modelId="{747581E8-21AF-4686-A32C-497BDA8EFB02}" type="pres">
      <dgm:prSet presAssocID="{0AFFA672-1DC1-418B-8838-4780F88426CD}" presName="compNode" presStyleCnt="0"/>
      <dgm:spPr/>
    </dgm:pt>
    <dgm:pt modelId="{395734EC-86CA-4047-974F-B56B4889F215}" type="pres">
      <dgm:prSet presAssocID="{0AFFA672-1DC1-418B-8838-4780F88426CD}" presName="iconBgRect" presStyleLbl="bgShp" presStyleIdx="2" presStyleCnt="8"/>
      <dgm:spPr/>
    </dgm:pt>
    <dgm:pt modelId="{7431FAA4-4F79-4D63-9DA0-3C6B295643D2}" type="pres">
      <dgm:prSet presAssocID="{0AFFA672-1DC1-418B-8838-4780F88426CD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4096EEF-D064-49C9-8695-B879EB898EB7}" type="pres">
      <dgm:prSet presAssocID="{0AFFA672-1DC1-418B-8838-4780F88426CD}" presName="spaceRect" presStyleCnt="0"/>
      <dgm:spPr/>
    </dgm:pt>
    <dgm:pt modelId="{22AAE8DB-6698-410B-AF93-36C9F5F614A0}" type="pres">
      <dgm:prSet presAssocID="{0AFFA672-1DC1-418B-8838-4780F88426CD}" presName="textRect" presStyleLbl="revTx" presStyleIdx="2" presStyleCnt="8">
        <dgm:presLayoutVars>
          <dgm:chMax val="1"/>
          <dgm:chPref val="1"/>
        </dgm:presLayoutVars>
      </dgm:prSet>
      <dgm:spPr/>
    </dgm:pt>
    <dgm:pt modelId="{3C07C756-2C40-4BC2-B2FB-44BF773A9025}" type="pres">
      <dgm:prSet presAssocID="{69BFF9E1-7A70-4875-A92F-FFD84B5F61A3}" presName="sibTrans" presStyleCnt="0"/>
      <dgm:spPr/>
    </dgm:pt>
    <dgm:pt modelId="{39B432C8-83D1-4FCC-81C6-937745B758F0}" type="pres">
      <dgm:prSet presAssocID="{B55E9D7F-02D2-4661-87C2-D11C4C910C6B}" presName="compNode" presStyleCnt="0"/>
      <dgm:spPr/>
    </dgm:pt>
    <dgm:pt modelId="{6690EF68-19B3-4C28-9B70-BC847B0D2C7E}" type="pres">
      <dgm:prSet presAssocID="{B55E9D7F-02D2-4661-87C2-D11C4C910C6B}" presName="iconBgRect" presStyleLbl="bgShp" presStyleIdx="3" presStyleCnt="8"/>
      <dgm:spPr/>
    </dgm:pt>
    <dgm:pt modelId="{7CD0D017-0709-4830-B023-D1F403EDB1AC}" type="pres">
      <dgm:prSet presAssocID="{B55E9D7F-02D2-4661-87C2-D11C4C910C6B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38B5DE7-BAE5-4E78-8613-0A7FEB8B90F5}" type="pres">
      <dgm:prSet presAssocID="{B55E9D7F-02D2-4661-87C2-D11C4C910C6B}" presName="spaceRect" presStyleCnt="0"/>
      <dgm:spPr/>
    </dgm:pt>
    <dgm:pt modelId="{4C816F2F-6D93-46F2-A5CD-98637E0577AD}" type="pres">
      <dgm:prSet presAssocID="{B55E9D7F-02D2-4661-87C2-D11C4C910C6B}" presName="textRect" presStyleLbl="revTx" presStyleIdx="3" presStyleCnt="8">
        <dgm:presLayoutVars>
          <dgm:chMax val="1"/>
          <dgm:chPref val="1"/>
        </dgm:presLayoutVars>
      </dgm:prSet>
      <dgm:spPr/>
    </dgm:pt>
    <dgm:pt modelId="{7B78D015-987F-4185-871A-3385517DB708}" type="pres">
      <dgm:prSet presAssocID="{6406336D-6CAB-443A-96D0-4E90657E3498}" presName="sibTrans" presStyleCnt="0"/>
      <dgm:spPr/>
    </dgm:pt>
    <dgm:pt modelId="{4B37069B-0BF6-46B3-9CA4-B144B3DCD535}" type="pres">
      <dgm:prSet presAssocID="{29F20F49-1DAB-4996-B5D9-AEB15B0062B2}" presName="compNode" presStyleCnt="0"/>
      <dgm:spPr/>
    </dgm:pt>
    <dgm:pt modelId="{23A9B0C2-8D4F-4203-ABA9-06DA953037CB}" type="pres">
      <dgm:prSet presAssocID="{29F20F49-1DAB-4996-B5D9-AEB15B0062B2}" presName="iconBgRect" presStyleLbl="bgShp" presStyleIdx="4" presStyleCnt="8"/>
      <dgm:spPr/>
    </dgm:pt>
    <dgm:pt modelId="{06FD8A07-6F0B-4114-89EA-9F84E4F9510B}" type="pres">
      <dgm:prSet presAssocID="{29F20F49-1DAB-4996-B5D9-AEB15B0062B2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245F1D77-C4F6-427F-BAFE-43A9D3808527}" type="pres">
      <dgm:prSet presAssocID="{29F20F49-1DAB-4996-B5D9-AEB15B0062B2}" presName="spaceRect" presStyleCnt="0"/>
      <dgm:spPr/>
    </dgm:pt>
    <dgm:pt modelId="{AF1ABE83-0D58-4333-96C3-EC5C3A51C60B}" type="pres">
      <dgm:prSet presAssocID="{29F20F49-1DAB-4996-B5D9-AEB15B0062B2}" presName="textRect" presStyleLbl="revTx" presStyleIdx="4" presStyleCnt="8">
        <dgm:presLayoutVars>
          <dgm:chMax val="1"/>
          <dgm:chPref val="1"/>
        </dgm:presLayoutVars>
      </dgm:prSet>
      <dgm:spPr/>
    </dgm:pt>
    <dgm:pt modelId="{5D7B3799-D853-49BF-A37A-76AA0B1EEF3C}" type="pres">
      <dgm:prSet presAssocID="{DBF42C96-D989-4FF0-AE15-06B945F1AFFF}" presName="sibTrans" presStyleCnt="0"/>
      <dgm:spPr/>
    </dgm:pt>
    <dgm:pt modelId="{83A4C29C-D7C9-47F9-A770-84EA27607C82}" type="pres">
      <dgm:prSet presAssocID="{73E4CBE7-F59A-4D7A-AE47-9120A571E0E1}" presName="compNode" presStyleCnt="0"/>
      <dgm:spPr/>
    </dgm:pt>
    <dgm:pt modelId="{172D63EB-F5E2-46BB-99F9-C0628E24265F}" type="pres">
      <dgm:prSet presAssocID="{73E4CBE7-F59A-4D7A-AE47-9120A571E0E1}" presName="iconBgRect" presStyleLbl="bgShp" presStyleIdx="5" presStyleCnt="8"/>
      <dgm:spPr/>
    </dgm:pt>
    <dgm:pt modelId="{877AF710-A6C7-4223-ADCB-A6FD8380377F}" type="pres">
      <dgm:prSet presAssocID="{73E4CBE7-F59A-4D7A-AE47-9120A571E0E1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A4E0DDA0-EC3C-4E7C-BE8A-9B00E2E62040}" type="pres">
      <dgm:prSet presAssocID="{73E4CBE7-F59A-4D7A-AE47-9120A571E0E1}" presName="spaceRect" presStyleCnt="0"/>
      <dgm:spPr/>
    </dgm:pt>
    <dgm:pt modelId="{68C0636B-537F-48E4-A327-61DEDA1FDEEA}" type="pres">
      <dgm:prSet presAssocID="{73E4CBE7-F59A-4D7A-AE47-9120A571E0E1}" presName="textRect" presStyleLbl="revTx" presStyleIdx="5" presStyleCnt="8">
        <dgm:presLayoutVars>
          <dgm:chMax val="1"/>
          <dgm:chPref val="1"/>
        </dgm:presLayoutVars>
      </dgm:prSet>
      <dgm:spPr/>
    </dgm:pt>
    <dgm:pt modelId="{5745AF42-EEB8-4FF3-AE41-70109C2EC143}" type="pres">
      <dgm:prSet presAssocID="{775EDE6E-FE44-4521-B8CC-A172ACA66D92}" presName="sibTrans" presStyleCnt="0"/>
      <dgm:spPr/>
    </dgm:pt>
    <dgm:pt modelId="{D753A2D3-C34E-4F4C-8234-05F24CBC1C11}" type="pres">
      <dgm:prSet presAssocID="{79E9038F-15C6-4945-92AC-0230E84EA073}" presName="compNode" presStyleCnt="0"/>
      <dgm:spPr/>
    </dgm:pt>
    <dgm:pt modelId="{7EEDFAEF-688D-4FCA-82B3-BE7495BBAC63}" type="pres">
      <dgm:prSet presAssocID="{79E9038F-15C6-4945-92AC-0230E84EA073}" presName="iconBgRect" presStyleLbl="bgShp" presStyleIdx="6" presStyleCnt="8"/>
      <dgm:spPr/>
    </dgm:pt>
    <dgm:pt modelId="{04DA1B08-BAAE-416C-93A8-F5CBFB88F8C6}" type="pres">
      <dgm:prSet presAssocID="{79E9038F-15C6-4945-92AC-0230E84EA073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99CB1C48-6A33-4E40-9981-7E27C9917487}" type="pres">
      <dgm:prSet presAssocID="{79E9038F-15C6-4945-92AC-0230E84EA073}" presName="spaceRect" presStyleCnt="0"/>
      <dgm:spPr/>
    </dgm:pt>
    <dgm:pt modelId="{D7AE86CD-013C-41AA-B42F-D3776CB5BEA4}" type="pres">
      <dgm:prSet presAssocID="{79E9038F-15C6-4945-92AC-0230E84EA073}" presName="textRect" presStyleLbl="revTx" presStyleIdx="6" presStyleCnt="8">
        <dgm:presLayoutVars>
          <dgm:chMax val="1"/>
          <dgm:chPref val="1"/>
        </dgm:presLayoutVars>
      </dgm:prSet>
      <dgm:spPr/>
    </dgm:pt>
    <dgm:pt modelId="{53EF3E21-38B4-4845-B84F-E0559979519B}" type="pres">
      <dgm:prSet presAssocID="{411C3478-254E-45D4-9DA4-1F0EB74C1437}" presName="sibTrans" presStyleCnt="0"/>
      <dgm:spPr/>
    </dgm:pt>
    <dgm:pt modelId="{41F7EC12-E123-4B15-83C4-DD24A66ABB18}" type="pres">
      <dgm:prSet presAssocID="{837FB31E-A7A6-472F-BBE6-C6F904845EDE}" presName="compNode" presStyleCnt="0"/>
      <dgm:spPr/>
    </dgm:pt>
    <dgm:pt modelId="{1E12AB33-EEB7-461F-9F77-4D93A8A5E78C}" type="pres">
      <dgm:prSet presAssocID="{837FB31E-A7A6-472F-BBE6-C6F904845EDE}" presName="iconBgRect" presStyleLbl="bgShp" presStyleIdx="7" presStyleCnt="8"/>
      <dgm:spPr/>
    </dgm:pt>
    <dgm:pt modelId="{3B8A5FE3-383A-41BE-A343-1C51A4A77F27}" type="pres">
      <dgm:prSet presAssocID="{837FB31E-A7A6-472F-BBE6-C6F904845EDE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BFC097A1-7B25-447C-83C8-23DE45ADD70A}" type="pres">
      <dgm:prSet presAssocID="{837FB31E-A7A6-472F-BBE6-C6F904845EDE}" presName="spaceRect" presStyleCnt="0"/>
      <dgm:spPr/>
    </dgm:pt>
    <dgm:pt modelId="{E8750FB3-1E3F-449E-9CDC-EFC031AD1298}" type="pres">
      <dgm:prSet presAssocID="{837FB31E-A7A6-472F-BBE6-C6F904845EDE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1524E903-6C31-4A9D-A18E-843C20A4F4DE}" type="presOf" srcId="{CD0E480B-1944-42DD-A368-2B79CD71C257}" destId="{1F2AB8C5-1F9E-46F2-90DE-BF87243CDF2D}" srcOrd="0" destOrd="0" presId="urn:microsoft.com/office/officeart/2018/5/layout/IconCircleLabelList"/>
    <dgm:cxn modelId="{B77C6E0B-BA84-406B-853B-CF3C3F0D7600}" srcId="{F0C2674E-2501-45EF-98D2-3762952702A4}" destId="{B55E9D7F-02D2-4661-87C2-D11C4C910C6B}" srcOrd="3" destOrd="0" parTransId="{B4AF2FFD-794D-4C4A-A568-68D18E4DDB0A}" sibTransId="{6406336D-6CAB-443A-96D0-4E90657E3498}"/>
    <dgm:cxn modelId="{3CC7DF2E-08A2-445C-AE6B-9E3185E52E42}" srcId="{F0C2674E-2501-45EF-98D2-3762952702A4}" destId="{0AFFA672-1DC1-418B-8838-4780F88426CD}" srcOrd="2" destOrd="0" parTransId="{4C7716F0-53E1-4FFA-A8ED-3A33947D4493}" sibTransId="{69BFF9E1-7A70-4875-A92F-FFD84B5F61A3}"/>
    <dgm:cxn modelId="{74073C36-1446-43F7-A047-CB4EA5E5B7AC}" srcId="{F0C2674E-2501-45EF-98D2-3762952702A4}" destId="{73E4CBE7-F59A-4D7A-AE47-9120A571E0E1}" srcOrd="5" destOrd="0" parTransId="{DBC950E7-5D76-4CAC-80DC-131173291BCF}" sibTransId="{775EDE6E-FE44-4521-B8CC-A172ACA66D92}"/>
    <dgm:cxn modelId="{95F26F77-43B8-4DF4-9A8E-ED38CD4ACB70}" type="presOf" srcId="{79E9038F-15C6-4945-92AC-0230E84EA073}" destId="{D7AE86CD-013C-41AA-B42F-D3776CB5BEA4}" srcOrd="0" destOrd="0" presId="urn:microsoft.com/office/officeart/2018/5/layout/IconCircleLabelList"/>
    <dgm:cxn modelId="{CFEFE37D-D19B-44A2-A1D1-A1397AA59CE5}" srcId="{F0C2674E-2501-45EF-98D2-3762952702A4}" destId="{79E9038F-15C6-4945-92AC-0230E84EA073}" srcOrd="6" destOrd="0" parTransId="{56935E25-743E-45A0-8590-78708E334E0A}" sibTransId="{411C3478-254E-45D4-9DA4-1F0EB74C1437}"/>
    <dgm:cxn modelId="{4EA46C7E-62A3-422C-81E8-ECAD4AFDB2EC}" type="presOf" srcId="{FE03ADE7-1D2A-4F9D-A31B-D0451FC903E7}" destId="{A6CAC400-7C7B-4D92-86C5-3810AE7D92FB}" srcOrd="0" destOrd="0" presId="urn:microsoft.com/office/officeart/2018/5/layout/IconCircleLabelList"/>
    <dgm:cxn modelId="{AF2BE091-1D63-4C74-BD14-3663120094D9}" srcId="{F0C2674E-2501-45EF-98D2-3762952702A4}" destId="{837FB31E-A7A6-472F-BBE6-C6F904845EDE}" srcOrd="7" destOrd="0" parTransId="{41383FFC-08A6-4370-A56F-9649C250725B}" sibTransId="{B395B475-ED2C-4F90-90E2-66C3A06C1B58}"/>
    <dgm:cxn modelId="{29EC2B9C-672C-4303-95F0-A37AD557B523}" type="presOf" srcId="{F0C2674E-2501-45EF-98D2-3762952702A4}" destId="{871EBC25-D908-4F73-BEB7-B993A7FEA469}" srcOrd="0" destOrd="0" presId="urn:microsoft.com/office/officeart/2018/5/layout/IconCircleLabelList"/>
    <dgm:cxn modelId="{AEAA85BB-2405-430E-AA53-94C0A167AEC3}" srcId="{F0C2674E-2501-45EF-98D2-3762952702A4}" destId="{FE03ADE7-1D2A-4F9D-A31B-D0451FC903E7}" srcOrd="1" destOrd="0" parTransId="{FA34E54D-2885-4032-8B80-C158261D85E5}" sibTransId="{C9D9BCA3-2A51-431A-BAF1-1B1859A81FD3}"/>
    <dgm:cxn modelId="{99B071C9-4715-4AE6-8D37-F4BAE1856FF6}" type="presOf" srcId="{837FB31E-A7A6-472F-BBE6-C6F904845EDE}" destId="{E8750FB3-1E3F-449E-9CDC-EFC031AD1298}" srcOrd="0" destOrd="0" presId="urn:microsoft.com/office/officeart/2018/5/layout/IconCircleLabelList"/>
    <dgm:cxn modelId="{F4874AD2-6AE5-4A9B-AC11-B8FE7DB744A6}" type="presOf" srcId="{0AFFA672-1DC1-418B-8838-4780F88426CD}" destId="{22AAE8DB-6698-410B-AF93-36C9F5F614A0}" srcOrd="0" destOrd="0" presId="urn:microsoft.com/office/officeart/2018/5/layout/IconCircleLabelList"/>
    <dgm:cxn modelId="{17C61BD7-C7EB-4AD8-856C-4ED29DD8F462}" type="presOf" srcId="{29F20F49-1DAB-4996-B5D9-AEB15B0062B2}" destId="{AF1ABE83-0D58-4333-96C3-EC5C3A51C60B}" srcOrd="0" destOrd="0" presId="urn:microsoft.com/office/officeart/2018/5/layout/IconCircleLabelList"/>
    <dgm:cxn modelId="{7A1C85DA-C598-4421-B077-C2737E8DEE8B}" srcId="{F0C2674E-2501-45EF-98D2-3762952702A4}" destId="{29F20F49-1DAB-4996-B5D9-AEB15B0062B2}" srcOrd="4" destOrd="0" parTransId="{E2453346-6E68-42D3-8B05-BEB07C31DAA2}" sibTransId="{DBF42C96-D989-4FF0-AE15-06B945F1AFFF}"/>
    <dgm:cxn modelId="{1108AEDB-59B0-40AB-8B9C-FF5C7A795AED}" type="presOf" srcId="{B55E9D7F-02D2-4661-87C2-D11C4C910C6B}" destId="{4C816F2F-6D93-46F2-A5CD-98637E0577AD}" srcOrd="0" destOrd="0" presId="urn:microsoft.com/office/officeart/2018/5/layout/IconCircleLabelList"/>
    <dgm:cxn modelId="{5F4D7BF7-795A-4764-89AC-3E2F7FF0EF6F}" type="presOf" srcId="{73E4CBE7-F59A-4D7A-AE47-9120A571E0E1}" destId="{68C0636B-537F-48E4-A327-61DEDA1FDEEA}" srcOrd="0" destOrd="0" presId="urn:microsoft.com/office/officeart/2018/5/layout/IconCircleLabelList"/>
    <dgm:cxn modelId="{57DF94F9-D50E-4414-8781-34298802B658}" srcId="{F0C2674E-2501-45EF-98D2-3762952702A4}" destId="{CD0E480B-1944-42DD-A368-2B79CD71C257}" srcOrd="0" destOrd="0" parTransId="{6A90C995-924A-442E-807F-47D6DB2348A4}" sibTransId="{490FBDB8-7317-41EB-AD26-ACE9BCCB1538}"/>
    <dgm:cxn modelId="{97262AFC-7A3D-416C-A86D-9CDEFA49AB78}" type="presParOf" srcId="{871EBC25-D908-4F73-BEB7-B993A7FEA469}" destId="{74CD104B-A863-415C-A80C-595646657A90}" srcOrd="0" destOrd="0" presId="urn:microsoft.com/office/officeart/2018/5/layout/IconCircleLabelList"/>
    <dgm:cxn modelId="{A64E0FA8-39A8-43E2-884D-1B890AD67578}" type="presParOf" srcId="{74CD104B-A863-415C-A80C-595646657A90}" destId="{5AA26E49-09C0-4467-AAAE-E59BA3A0F3B5}" srcOrd="0" destOrd="0" presId="urn:microsoft.com/office/officeart/2018/5/layout/IconCircleLabelList"/>
    <dgm:cxn modelId="{21C77E71-F51B-44E0-AFAB-6755347227D0}" type="presParOf" srcId="{74CD104B-A863-415C-A80C-595646657A90}" destId="{08734A20-7097-4301-82B5-59593221A73C}" srcOrd="1" destOrd="0" presId="urn:microsoft.com/office/officeart/2018/5/layout/IconCircleLabelList"/>
    <dgm:cxn modelId="{0FB71418-5019-4A23-B0AC-D5278BCC5788}" type="presParOf" srcId="{74CD104B-A863-415C-A80C-595646657A90}" destId="{44350883-6A5A-45ED-B112-318BEC28CC1D}" srcOrd="2" destOrd="0" presId="urn:microsoft.com/office/officeart/2018/5/layout/IconCircleLabelList"/>
    <dgm:cxn modelId="{E6390656-5F6C-47D9-8DBB-206AA965B14E}" type="presParOf" srcId="{74CD104B-A863-415C-A80C-595646657A90}" destId="{1F2AB8C5-1F9E-46F2-90DE-BF87243CDF2D}" srcOrd="3" destOrd="0" presId="urn:microsoft.com/office/officeart/2018/5/layout/IconCircleLabelList"/>
    <dgm:cxn modelId="{0842C49B-6635-4655-87EB-1BCBF2C210A4}" type="presParOf" srcId="{871EBC25-D908-4F73-BEB7-B993A7FEA469}" destId="{7422C6BD-8E1A-4640-A371-CED6FA022B82}" srcOrd="1" destOrd="0" presId="urn:microsoft.com/office/officeart/2018/5/layout/IconCircleLabelList"/>
    <dgm:cxn modelId="{464D529D-87B1-4FD8-84C4-DD5FE296CDA5}" type="presParOf" srcId="{871EBC25-D908-4F73-BEB7-B993A7FEA469}" destId="{C791577E-3307-4C20-860D-8FB9FF4D84C1}" srcOrd="2" destOrd="0" presId="urn:microsoft.com/office/officeart/2018/5/layout/IconCircleLabelList"/>
    <dgm:cxn modelId="{5E1EDF35-7BE4-448D-81EE-FAD88D1B2BAF}" type="presParOf" srcId="{C791577E-3307-4C20-860D-8FB9FF4D84C1}" destId="{58BD1106-73E1-4477-AC0F-2BF75276BC88}" srcOrd="0" destOrd="0" presId="urn:microsoft.com/office/officeart/2018/5/layout/IconCircleLabelList"/>
    <dgm:cxn modelId="{0267F633-A1DE-4F9F-B23A-A32309055E43}" type="presParOf" srcId="{C791577E-3307-4C20-860D-8FB9FF4D84C1}" destId="{F75722DF-1488-4203-9B70-33E76E375FA1}" srcOrd="1" destOrd="0" presId="urn:microsoft.com/office/officeart/2018/5/layout/IconCircleLabelList"/>
    <dgm:cxn modelId="{77BB524C-5DB2-42B5-83BB-651B919F742B}" type="presParOf" srcId="{C791577E-3307-4C20-860D-8FB9FF4D84C1}" destId="{B17A4C91-EE6C-4152-A72E-D3C7D4F37468}" srcOrd="2" destOrd="0" presId="urn:microsoft.com/office/officeart/2018/5/layout/IconCircleLabelList"/>
    <dgm:cxn modelId="{5EB23745-9489-4047-8D72-BB3E7741EDE0}" type="presParOf" srcId="{C791577E-3307-4C20-860D-8FB9FF4D84C1}" destId="{A6CAC400-7C7B-4D92-86C5-3810AE7D92FB}" srcOrd="3" destOrd="0" presId="urn:microsoft.com/office/officeart/2018/5/layout/IconCircleLabelList"/>
    <dgm:cxn modelId="{96D6C637-748D-4DD5-8566-A22FB1599B43}" type="presParOf" srcId="{871EBC25-D908-4F73-BEB7-B993A7FEA469}" destId="{98F5C502-E579-4DD5-8065-FA84E732F9A6}" srcOrd="3" destOrd="0" presId="urn:microsoft.com/office/officeart/2018/5/layout/IconCircleLabelList"/>
    <dgm:cxn modelId="{A066E284-1445-4A0F-87D9-12B7EE0B98FE}" type="presParOf" srcId="{871EBC25-D908-4F73-BEB7-B993A7FEA469}" destId="{747581E8-21AF-4686-A32C-497BDA8EFB02}" srcOrd="4" destOrd="0" presId="urn:microsoft.com/office/officeart/2018/5/layout/IconCircleLabelList"/>
    <dgm:cxn modelId="{90CD0318-7750-441D-9A1E-1989A0F07925}" type="presParOf" srcId="{747581E8-21AF-4686-A32C-497BDA8EFB02}" destId="{395734EC-86CA-4047-974F-B56B4889F215}" srcOrd="0" destOrd="0" presId="urn:microsoft.com/office/officeart/2018/5/layout/IconCircleLabelList"/>
    <dgm:cxn modelId="{243DBB81-A4A8-4D63-80D4-7E8620AE0CE9}" type="presParOf" srcId="{747581E8-21AF-4686-A32C-497BDA8EFB02}" destId="{7431FAA4-4F79-4D63-9DA0-3C6B295643D2}" srcOrd="1" destOrd="0" presId="urn:microsoft.com/office/officeart/2018/5/layout/IconCircleLabelList"/>
    <dgm:cxn modelId="{DB040F12-A675-4A9D-A857-42302433A8C3}" type="presParOf" srcId="{747581E8-21AF-4686-A32C-497BDA8EFB02}" destId="{34096EEF-D064-49C9-8695-B879EB898EB7}" srcOrd="2" destOrd="0" presId="urn:microsoft.com/office/officeart/2018/5/layout/IconCircleLabelList"/>
    <dgm:cxn modelId="{F966315E-3A6C-40E9-A61D-F989ABCA19B8}" type="presParOf" srcId="{747581E8-21AF-4686-A32C-497BDA8EFB02}" destId="{22AAE8DB-6698-410B-AF93-36C9F5F614A0}" srcOrd="3" destOrd="0" presId="urn:microsoft.com/office/officeart/2018/5/layout/IconCircleLabelList"/>
    <dgm:cxn modelId="{F772D037-E774-4B95-BF5A-258E53A8F060}" type="presParOf" srcId="{871EBC25-D908-4F73-BEB7-B993A7FEA469}" destId="{3C07C756-2C40-4BC2-B2FB-44BF773A9025}" srcOrd="5" destOrd="0" presId="urn:microsoft.com/office/officeart/2018/5/layout/IconCircleLabelList"/>
    <dgm:cxn modelId="{260F94FF-B6DB-418C-A8EF-8E224ACC4A4B}" type="presParOf" srcId="{871EBC25-D908-4F73-BEB7-B993A7FEA469}" destId="{39B432C8-83D1-4FCC-81C6-937745B758F0}" srcOrd="6" destOrd="0" presId="urn:microsoft.com/office/officeart/2018/5/layout/IconCircleLabelList"/>
    <dgm:cxn modelId="{FE3BAF7D-3579-4768-BD88-B1B79C3D2FDD}" type="presParOf" srcId="{39B432C8-83D1-4FCC-81C6-937745B758F0}" destId="{6690EF68-19B3-4C28-9B70-BC847B0D2C7E}" srcOrd="0" destOrd="0" presId="urn:microsoft.com/office/officeart/2018/5/layout/IconCircleLabelList"/>
    <dgm:cxn modelId="{8F679445-CA16-4632-84CC-8D67420B36B8}" type="presParOf" srcId="{39B432C8-83D1-4FCC-81C6-937745B758F0}" destId="{7CD0D017-0709-4830-B023-D1F403EDB1AC}" srcOrd="1" destOrd="0" presId="urn:microsoft.com/office/officeart/2018/5/layout/IconCircleLabelList"/>
    <dgm:cxn modelId="{2AA87FB2-F7EB-4215-BF3E-ABCC2933B8B7}" type="presParOf" srcId="{39B432C8-83D1-4FCC-81C6-937745B758F0}" destId="{238B5DE7-BAE5-4E78-8613-0A7FEB8B90F5}" srcOrd="2" destOrd="0" presId="urn:microsoft.com/office/officeart/2018/5/layout/IconCircleLabelList"/>
    <dgm:cxn modelId="{DCAE5897-A38B-47F5-B895-1E051E5AFB68}" type="presParOf" srcId="{39B432C8-83D1-4FCC-81C6-937745B758F0}" destId="{4C816F2F-6D93-46F2-A5CD-98637E0577AD}" srcOrd="3" destOrd="0" presId="urn:microsoft.com/office/officeart/2018/5/layout/IconCircleLabelList"/>
    <dgm:cxn modelId="{8A876788-E33D-41FD-8F8C-D1D31114D442}" type="presParOf" srcId="{871EBC25-D908-4F73-BEB7-B993A7FEA469}" destId="{7B78D015-987F-4185-871A-3385517DB708}" srcOrd="7" destOrd="0" presId="urn:microsoft.com/office/officeart/2018/5/layout/IconCircleLabelList"/>
    <dgm:cxn modelId="{350DA7EB-5544-4414-8CE0-7771A801421B}" type="presParOf" srcId="{871EBC25-D908-4F73-BEB7-B993A7FEA469}" destId="{4B37069B-0BF6-46B3-9CA4-B144B3DCD535}" srcOrd="8" destOrd="0" presId="urn:microsoft.com/office/officeart/2018/5/layout/IconCircleLabelList"/>
    <dgm:cxn modelId="{32F05ABD-76D2-4235-86FB-6BBE41255BD6}" type="presParOf" srcId="{4B37069B-0BF6-46B3-9CA4-B144B3DCD535}" destId="{23A9B0C2-8D4F-4203-ABA9-06DA953037CB}" srcOrd="0" destOrd="0" presId="urn:microsoft.com/office/officeart/2018/5/layout/IconCircleLabelList"/>
    <dgm:cxn modelId="{64F75872-7420-4C76-BE04-BA881D023ACE}" type="presParOf" srcId="{4B37069B-0BF6-46B3-9CA4-B144B3DCD535}" destId="{06FD8A07-6F0B-4114-89EA-9F84E4F9510B}" srcOrd="1" destOrd="0" presId="urn:microsoft.com/office/officeart/2018/5/layout/IconCircleLabelList"/>
    <dgm:cxn modelId="{BC403BDE-C494-4F87-A33D-12A1A78CEDEE}" type="presParOf" srcId="{4B37069B-0BF6-46B3-9CA4-B144B3DCD535}" destId="{245F1D77-C4F6-427F-BAFE-43A9D3808527}" srcOrd="2" destOrd="0" presId="urn:microsoft.com/office/officeart/2018/5/layout/IconCircleLabelList"/>
    <dgm:cxn modelId="{3121FCB7-9594-4686-B388-DB63C09C8D72}" type="presParOf" srcId="{4B37069B-0BF6-46B3-9CA4-B144B3DCD535}" destId="{AF1ABE83-0D58-4333-96C3-EC5C3A51C60B}" srcOrd="3" destOrd="0" presId="urn:microsoft.com/office/officeart/2018/5/layout/IconCircleLabelList"/>
    <dgm:cxn modelId="{AC3B41A8-C040-446B-AD08-A1623233574E}" type="presParOf" srcId="{871EBC25-D908-4F73-BEB7-B993A7FEA469}" destId="{5D7B3799-D853-49BF-A37A-76AA0B1EEF3C}" srcOrd="9" destOrd="0" presId="urn:microsoft.com/office/officeart/2018/5/layout/IconCircleLabelList"/>
    <dgm:cxn modelId="{6CA2E149-6EDF-4C0C-9E56-9B8905EEAF1F}" type="presParOf" srcId="{871EBC25-D908-4F73-BEB7-B993A7FEA469}" destId="{83A4C29C-D7C9-47F9-A770-84EA27607C82}" srcOrd="10" destOrd="0" presId="urn:microsoft.com/office/officeart/2018/5/layout/IconCircleLabelList"/>
    <dgm:cxn modelId="{D071B081-C7E5-4D10-932B-36535713EBCD}" type="presParOf" srcId="{83A4C29C-D7C9-47F9-A770-84EA27607C82}" destId="{172D63EB-F5E2-46BB-99F9-C0628E24265F}" srcOrd="0" destOrd="0" presId="urn:microsoft.com/office/officeart/2018/5/layout/IconCircleLabelList"/>
    <dgm:cxn modelId="{A0944E28-24C1-4E7A-8034-C810F7141D5B}" type="presParOf" srcId="{83A4C29C-D7C9-47F9-A770-84EA27607C82}" destId="{877AF710-A6C7-4223-ADCB-A6FD8380377F}" srcOrd="1" destOrd="0" presId="urn:microsoft.com/office/officeart/2018/5/layout/IconCircleLabelList"/>
    <dgm:cxn modelId="{F0C747A6-98A6-48B7-B9A8-FE5906693DD9}" type="presParOf" srcId="{83A4C29C-D7C9-47F9-A770-84EA27607C82}" destId="{A4E0DDA0-EC3C-4E7C-BE8A-9B00E2E62040}" srcOrd="2" destOrd="0" presId="urn:microsoft.com/office/officeart/2018/5/layout/IconCircleLabelList"/>
    <dgm:cxn modelId="{B2D4918D-15F8-4646-8139-68D19E65E9A0}" type="presParOf" srcId="{83A4C29C-D7C9-47F9-A770-84EA27607C82}" destId="{68C0636B-537F-48E4-A327-61DEDA1FDEEA}" srcOrd="3" destOrd="0" presId="urn:microsoft.com/office/officeart/2018/5/layout/IconCircleLabelList"/>
    <dgm:cxn modelId="{783B24DE-2745-4AE4-818F-7FEE289DFC40}" type="presParOf" srcId="{871EBC25-D908-4F73-BEB7-B993A7FEA469}" destId="{5745AF42-EEB8-4FF3-AE41-70109C2EC143}" srcOrd="11" destOrd="0" presId="urn:microsoft.com/office/officeart/2018/5/layout/IconCircleLabelList"/>
    <dgm:cxn modelId="{C2810758-CE6B-4A65-9A32-3FE7561B20B3}" type="presParOf" srcId="{871EBC25-D908-4F73-BEB7-B993A7FEA469}" destId="{D753A2D3-C34E-4F4C-8234-05F24CBC1C11}" srcOrd="12" destOrd="0" presId="urn:microsoft.com/office/officeart/2018/5/layout/IconCircleLabelList"/>
    <dgm:cxn modelId="{5939CD92-E78C-4235-8661-236D7B509711}" type="presParOf" srcId="{D753A2D3-C34E-4F4C-8234-05F24CBC1C11}" destId="{7EEDFAEF-688D-4FCA-82B3-BE7495BBAC63}" srcOrd="0" destOrd="0" presId="urn:microsoft.com/office/officeart/2018/5/layout/IconCircleLabelList"/>
    <dgm:cxn modelId="{5FC53AC3-4E78-41E7-9337-11E05A30C115}" type="presParOf" srcId="{D753A2D3-C34E-4F4C-8234-05F24CBC1C11}" destId="{04DA1B08-BAAE-416C-93A8-F5CBFB88F8C6}" srcOrd="1" destOrd="0" presId="urn:microsoft.com/office/officeart/2018/5/layout/IconCircleLabelList"/>
    <dgm:cxn modelId="{4DCE80F6-D30D-495B-A27B-BD342C2CF5A6}" type="presParOf" srcId="{D753A2D3-C34E-4F4C-8234-05F24CBC1C11}" destId="{99CB1C48-6A33-4E40-9981-7E27C9917487}" srcOrd="2" destOrd="0" presId="urn:microsoft.com/office/officeart/2018/5/layout/IconCircleLabelList"/>
    <dgm:cxn modelId="{D86AAF73-9367-4B4E-9EF8-F03D346F78EC}" type="presParOf" srcId="{D753A2D3-C34E-4F4C-8234-05F24CBC1C11}" destId="{D7AE86CD-013C-41AA-B42F-D3776CB5BEA4}" srcOrd="3" destOrd="0" presId="urn:microsoft.com/office/officeart/2018/5/layout/IconCircleLabelList"/>
    <dgm:cxn modelId="{1295D856-E0DE-44B0-BA0D-8FFA8D1C18C6}" type="presParOf" srcId="{871EBC25-D908-4F73-BEB7-B993A7FEA469}" destId="{53EF3E21-38B4-4845-B84F-E0559979519B}" srcOrd="13" destOrd="0" presId="urn:microsoft.com/office/officeart/2018/5/layout/IconCircleLabelList"/>
    <dgm:cxn modelId="{46B91010-6B0D-4531-968B-9B8F7236EEA8}" type="presParOf" srcId="{871EBC25-D908-4F73-BEB7-B993A7FEA469}" destId="{41F7EC12-E123-4B15-83C4-DD24A66ABB18}" srcOrd="14" destOrd="0" presId="urn:microsoft.com/office/officeart/2018/5/layout/IconCircleLabelList"/>
    <dgm:cxn modelId="{329ED259-D9BC-4C9C-932A-3AFDC3BFE510}" type="presParOf" srcId="{41F7EC12-E123-4B15-83C4-DD24A66ABB18}" destId="{1E12AB33-EEB7-461F-9F77-4D93A8A5E78C}" srcOrd="0" destOrd="0" presId="urn:microsoft.com/office/officeart/2018/5/layout/IconCircleLabelList"/>
    <dgm:cxn modelId="{D58B3B62-9874-4C93-9BAC-B3CA302CE82F}" type="presParOf" srcId="{41F7EC12-E123-4B15-83C4-DD24A66ABB18}" destId="{3B8A5FE3-383A-41BE-A343-1C51A4A77F27}" srcOrd="1" destOrd="0" presId="urn:microsoft.com/office/officeart/2018/5/layout/IconCircleLabelList"/>
    <dgm:cxn modelId="{53EDED75-835D-42BD-87C5-11B9AF5B4C01}" type="presParOf" srcId="{41F7EC12-E123-4B15-83C4-DD24A66ABB18}" destId="{BFC097A1-7B25-447C-83C8-23DE45ADD70A}" srcOrd="2" destOrd="0" presId="urn:microsoft.com/office/officeart/2018/5/layout/IconCircleLabelList"/>
    <dgm:cxn modelId="{F7B4F0E8-3733-4328-B82F-867A3A7B8E83}" type="presParOf" srcId="{41F7EC12-E123-4B15-83C4-DD24A66ABB18}" destId="{E8750FB3-1E3F-449E-9CDC-EFC031AD129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E925D9C-0D7D-4D11-A564-8A9524D887DC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401C2DD-C39C-4C03-A3C7-C69612CF3FD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Dataset: Data-related job postings that was scraped from </a:t>
          </a:r>
          <a:r>
            <a:rPr lang="en-US" dirty="0" err="1"/>
            <a:t>MyCareersfuture</a:t>
          </a:r>
          <a:r>
            <a:rPr lang="en-US" dirty="0"/>
            <a:t>*</a:t>
          </a:r>
        </a:p>
      </dgm:t>
    </dgm:pt>
    <dgm:pt modelId="{7E89939E-0F6F-4834-98EC-771D134110CE}" type="parTrans" cxnId="{3A0D97AD-9346-4324-A900-76DB99C1D8E0}">
      <dgm:prSet/>
      <dgm:spPr/>
      <dgm:t>
        <a:bodyPr/>
        <a:lstStyle/>
        <a:p>
          <a:endParaRPr lang="en-US"/>
        </a:p>
      </dgm:t>
    </dgm:pt>
    <dgm:pt modelId="{2057D27B-2F7D-4EB1-B6ED-12E2576EF714}" type="sibTrans" cxnId="{3A0D97AD-9346-4324-A900-76DB99C1D8E0}">
      <dgm:prSet/>
      <dgm:spPr/>
      <dgm:t>
        <a:bodyPr/>
        <a:lstStyle/>
        <a:p>
          <a:endParaRPr lang="en-US"/>
        </a:p>
      </dgm:t>
    </dgm:pt>
    <dgm:pt modelId="{C26FCEFE-607A-4B95-9521-D9E881278CC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This dataset contains 1900 job postings based on search results using the term ‘Data’.</a:t>
          </a:r>
        </a:p>
      </dgm:t>
    </dgm:pt>
    <dgm:pt modelId="{07BBB31E-0BEB-49E6-ADE8-64332466AB74}" type="parTrans" cxnId="{50BF5262-B9E1-4E2B-9C05-DC9B73B9438A}">
      <dgm:prSet/>
      <dgm:spPr/>
      <dgm:t>
        <a:bodyPr/>
        <a:lstStyle/>
        <a:p>
          <a:endParaRPr lang="en-US"/>
        </a:p>
      </dgm:t>
    </dgm:pt>
    <dgm:pt modelId="{3249CDD4-E2F3-4BFA-A6EB-B628D87A9201}" type="sibTrans" cxnId="{50BF5262-B9E1-4E2B-9C05-DC9B73B9438A}">
      <dgm:prSet/>
      <dgm:spPr/>
      <dgm:t>
        <a:bodyPr/>
        <a:lstStyle/>
        <a:p>
          <a:endParaRPr lang="en-US"/>
        </a:p>
      </dgm:t>
    </dgm:pt>
    <dgm:pt modelId="{FC746737-8C7E-4255-B099-B1E39BF17761}" type="pres">
      <dgm:prSet presAssocID="{5E925D9C-0D7D-4D11-A564-8A9524D887DC}" presName="root" presStyleCnt="0">
        <dgm:presLayoutVars>
          <dgm:dir/>
          <dgm:resizeHandles val="exact"/>
        </dgm:presLayoutVars>
      </dgm:prSet>
      <dgm:spPr/>
    </dgm:pt>
    <dgm:pt modelId="{30F31314-C67E-4BE8-B10A-E4C7D59E83F1}" type="pres">
      <dgm:prSet presAssocID="{C401C2DD-C39C-4C03-A3C7-C69612CF3FD3}" presName="compNode" presStyleCnt="0"/>
      <dgm:spPr/>
    </dgm:pt>
    <dgm:pt modelId="{8D708944-C448-43AA-9B4C-73AA687730FE}" type="pres">
      <dgm:prSet presAssocID="{C401C2DD-C39C-4C03-A3C7-C69612CF3FD3}" presName="iconBgRect" presStyleLbl="bgShp" presStyleIdx="0" presStyleCnt="2"/>
      <dgm:spPr/>
    </dgm:pt>
    <dgm:pt modelId="{2320FC64-47BF-4244-99FF-3BE9CDC23773}" type="pres">
      <dgm:prSet presAssocID="{C401C2DD-C39C-4C03-A3C7-C69612CF3FD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4FAC651-B84B-4FFE-B9CA-9F81F680FFD6}" type="pres">
      <dgm:prSet presAssocID="{C401C2DD-C39C-4C03-A3C7-C69612CF3FD3}" presName="spaceRect" presStyleCnt="0"/>
      <dgm:spPr/>
    </dgm:pt>
    <dgm:pt modelId="{D3A5E63E-81D3-488B-A93F-A82E2AFEC787}" type="pres">
      <dgm:prSet presAssocID="{C401C2DD-C39C-4C03-A3C7-C69612CF3FD3}" presName="textRect" presStyleLbl="revTx" presStyleIdx="0" presStyleCnt="2" custLinFactNeighborX="229" custLinFactNeighborY="-75832">
        <dgm:presLayoutVars>
          <dgm:chMax val="1"/>
          <dgm:chPref val="1"/>
        </dgm:presLayoutVars>
      </dgm:prSet>
      <dgm:spPr/>
    </dgm:pt>
    <dgm:pt modelId="{13F50D11-38E8-4CC9-A037-75531953EFAC}" type="pres">
      <dgm:prSet presAssocID="{2057D27B-2F7D-4EB1-B6ED-12E2576EF714}" presName="sibTrans" presStyleCnt="0"/>
      <dgm:spPr/>
    </dgm:pt>
    <dgm:pt modelId="{86AC1E5B-E69C-43D3-A989-D8B492470CEA}" type="pres">
      <dgm:prSet presAssocID="{C26FCEFE-607A-4B95-9521-D9E881278CCC}" presName="compNode" presStyleCnt="0"/>
      <dgm:spPr/>
    </dgm:pt>
    <dgm:pt modelId="{84E6EC5F-94EF-4A6E-8FD3-CBDCB18183DE}" type="pres">
      <dgm:prSet presAssocID="{C26FCEFE-607A-4B95-9521-D9E881278CCC}" presName="iconBgRect" presStyleLbl="bgShp" presStyleIdx="1" presStyleCnt="2"/>
      <dgm:spPr/>
    </dgm:pt>
    <dgm:pt modelId="{66C5421A-B6DF-4197-BC1A-EC5F63544C9F}" type="pres">
      <dgm:prSet presAssocID="{C26FCEFE-607A-4B95-9521-D9E881278CCC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D08BD226-46F8-463A-9882-33935A1D46D7}" type="pres">
      <dgm:prSet presAssocID="{C26FCEFE-607A-4B95-9521-D9E881278CCC}" presName="spaceRect" presStyleCnt="0"/>
      <dgm:spPr/>
    </dgm:pt>
    <dgm:pt modelId="{83867AE4-3ABD-4786-BFD8-D9C62CDB0B49}" type="pres">
      <dgm:prSet presAssocID="{C26FCEFE-607A-4B95-9521-D9E881278CCC}" presName="textRect" presStyleLbl="revTx" presStyleIdx="1" presStyleCnt="2" custLinFactNeighborY="-83523">
        <dgm:presLayoutVars>
          <dgm:chMax val="1"/>
          <dgm:chPref val="1"/>
        </dgm:presLayoutVars>
      </dgm:prSet>
      <dgm:spPr/>
    </dgm:pt>
  </dgm:ptLst>
  <dgm:cxnLst>
    <dgm:cxn modelId="{855B231D-2ACD-4CE3-8E7E-D2CF306B18EF}" type="presOf" srcId="{5E925D9C-0D7D-4D11-A564-8A9524D887DC}" destId="{FC746737-8C7E-4255-B099-B1E39BF17761}" srcOrd="0" destOrd="0" presId="urn:microsoft.com/office/officeart/2018/5/layout/IconCircleLabelList"/>
    <dgm:cxn modelId="{50BF5262-B9E1-4E2B-9C05-DC9B73B9438A}" srcId="{5E925D9C-0D7D-4D11-A564-8A9524D887DC}" destId="{C26FCEFE-607A-4B95-9521-D9E881278CCC}" srcOrd="1" destOrd="0" parTransId="{07BBB31E-0BEB-49E6-ADE8-64332466AB74}" sibTransId="{3249CDD4-E2F3-4BFA-A6EB-B628D87A9201}"/>
    <dgm:cxn modelId="{954D7676-695C-44E8-8CAF-7214690D4035}" type="presOf" srcId="{C26FCEFE-607A-4B95-9521-D9E881278CCC}" destId="{83867AE4-3ABD-4786-BFD8-D9C62CDB0B49}" srcOrd="0" destOrd="0" presId="urn:microsoft.com/office/officeart/2018/5/layout/IconCircleLabelList"/>
    <dgm:cxn modelId="{3A0D97AD-9346-4324-A900-76DB99C1D8E0}" srcId="{5E925D9C-0D7D-4D11-A564-8A9524D887DC}" destId="{C401C2DD-C39C-4C03-A3C7-C69612CF3FD3}" srcOrd="0" destOrd="0" parTransId="{7E89939E-0F6F-4834-98EC-771D134110CE}" sibTransId="{2057D27B-2F7D-4EB1-B6ED-12E2576EF714}"/>
    <dgm:cxn modelId="{E8BFE3AE-A7B6-41E6-BBDA-088324326434}" type="presOf" srcId="{C401C2DD-C39C-4C03-A3C7-C69612CF3FD3}" destId="{D3A5E63E-81D3-488B-A93F-A82E2AFEC787}" srcOrd="0" destOrd="0" presId="urn:microsoft.com/office/officeart/2018/5/layout/IconCircleLabelList"/>
    <dgm:cxn modelId="{37071B30-13F6-4CD3-82F7-2363F4EAF764}" type="presParOf" srcId="{FC746737-8C7E-4255-B099-B1E39BF17761}" destId="{30F31314-C67E-4BE8-B10A-E4C7D59E83F1}" srcOrd="0" destOrd="0" presId="urn:microsoft.com/office/officeart/2018/5/layout/IconCircleLabelList"/>
    <dgm:cxn modelId="{CF178A80-327C-4A15-AD21-251129E1F3B9}" type="presParOf" srcId="{30F31314-C67E-4BE8-B10A-E4C7D59E83F1}" destId="{8D708944-C448-43AA-9B4C-73AA687730FE}" srcOrd="0" destOrd="0" presId="urn:microsoft.com/office/officeart/2018/5/layout/IconCircleLabelList"/>
    <dgm:cxn modelId="{6954BAA5-3661-4B22-BD75-25CEDDDEF970}" type="presParOf" srcId="{30F31314-C67E-4BE8-B10A-E4C7D59E83F1}" destId="{2320FC64-47BF-4244-99FF-3BE9CDC23773}" srcOrd="1" destOrd="0" presId="urn:microsoft.com/office/officeart/2018/5/layout/IconCircleLabelList"/>
    <dgm:cxn modelId="{EB4CA73C-191A-48EA-AAF0-BB8BD1F581B2}" type="presParOf" srcId="{30F31314-C67E-4BE8-B10A-E4C7D59E83F1}" destId="{64FAC651-B84B-4FFE-B9CA-9F81F680FFD6}" srcOrd="2" destOrd="0" presId="urn:microsoft.com/office/officeart/2018/5/layout/IconCircleLabelList"/>
    <dgm:cxn modelId="{B0F0B13E-425E-4204-8711-0BB52589DB31}" type="presParOf" srcId="{30F31314-C67E-4BE8-B10A-E4C7D59E83F1}" destId="{D3A5E63E-81D3-488B-A93F-A82E2AFEC787}" srcOrd="3" destOrd="0" presId="urn:microsoft.com/office/officeart/2018/5/layout/IconCircleLabelList"/>
    <dgm:cxn modelId="{4F88F21E-3C47-44FF-9B17-B9D7A60BE398}" type="presParOf" srcId="{FC746737-8C7E-4255-B099-B1E39BF17761}" destId="{13F50D11-38E8-4CC9-A037-75531953EFAC}" srcOrd="1" destOrd="0" presId="urn:microsoft.com/office/officeart/2018/5/layout/IconCircleLabelList"/>
    <dgm:cxn modelId="{1265E03E-3737-4E00-A3B6-F552FB206B94}" type="presParOf" srcId="{FC746737-8C7E-4255-B099-B1E39BF17761}" destId="{86AC1E5B-E69C-43D3-A989-D8B492470CEA}" srcOrd="2" destOrd="0" presId="urn:microsoft.com/office/officeart/2018/5/layout/IconCircleLabelList"/>
    <dgm:cxn modelId="{D4AB3D43-E978-42B1-AC4A-DB6419B299D4}" type="presParOf" srcId="{86AC1E5B-E69C-43D3-A989-D8B492470CEA}" destId="{84E6EC5F-94EF-4A6E-8FD3-CBDCB18183DE}" srcOrd="0" destOrd="0" presId="urn:microsoft.com/office/officeart/2018/5/layout/IconCircleLabelList"/>
    <dgm:cxn modelId="{50115D2A-9545-478F-9896-FD3087C0569A}" type="presParOf" srcId="{86AC1E5B-E69C-43D3-A989-D8B492470CEA}" destId="{66C5421A-B6DF-4197-BC1A-EC5F63544C9F}" srcOrd="1" destOrd="0" presId="urn:microsoft.com/office/officeart/2018/5/layout/IconCircleLabelList"/>
    <dgm:cxn modelId="{0A8C7BE2-F97E-475C-9500-50EE8945DE14}" type="presParOf" srcId="{86AC1E5B-E69C-43D3-A989-D8B492470CEA}" destId="{D08BD226-46F8-463A-9882-33935A1D46D7}" srcOrd="2" destOrd="0" presId="urn:microsoft.com/office/officeart/2018/5/layout/IconCircleLabelList"/>
    <dgm:cxn modelId="{88C6343F-E542-49D4-973F-127A7E4110A2}" type="presParOf" srcId="{86AC1E5B-E69C-43D3-A989-D8B492470CEA}" destId="{83867AE4-3ABD-4786-BFD8-D9C62CDB0B4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5BBFD00-B6E1-4D7E-B0CD-5CB58EAAB2E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173B14-3E2A-4878-BCA2-99A45148278D}">
      <dgm:prSet/>
      <dgm:spPr/>
      <dgm:t>
        <a:bodyPr/>
        <a:lstStyle/>
        <a:p>
          <a:r>
            <a:rPr lang="en-US" dirty="0"/>
            <a:t>Features (X): Job level, Nature of scope, Years of experience, Education</a:t>
          </a:r>
        </a:p>
      </dgm:t>
    </dgm:pt>
    <dgm:pt modelId="{E18DEEDE-7386-4CCB-9CD6-87E0AD395776}" type="parTrans" cxnId="{2803127B-787C-45E4-9680-2F15F9D68C2F}">
      <dgm:prSet/>
      <dgm:spPr/>
      <dgm:t>
        <a:bodyPr/>
        <a:lstStyle/>
        <a:p>
          <a:endParaRPr lang="en-US"/>
        </a:p>
      </dgm:t>
    </dgm:pt>
    <dgm:pt modelId="{83BDDDC1-4043-4B05-BD48-38D48BAB8B9C}" type="sibTrans" cxnId="{2803127B-787C-45E4-9680-2F15F9D68C2F}">
      <dgm:prSet/>
      <dgm:spPr/>
      <dgm:t>
        <a:bodyPr/>
        <a:lstStyle/>
        <a:p>
          <a:endParaRPr lang="en-US"/>
        </a:p>
      </dgm:t>
    </dgm:pt>
    <dgm:pt modelId="{900B8511-7150-4259-B451-F3B9E95ABF3F}">
      <dgm:prSet/>
      <dgm:spPr/>
      <dgm:t>
        <a:bodyPr/>
        <a:lstStyle/>
        <a:p>
          <a:r>
            <a:rPr lang="en-US" dirty="0"/>
            <a:t>Output(y): Mean salary (+- $1K)</a:t>
          </a:r>
        </a:p>
      </dgm:t>
    </dgm:pt>
    <dgm:pt modelId="{36CC0CFA-3C41-47E9-94CC-1255744416CC}" type="parTrans" cxnId="{CDE1FBFC-CF76-45A5-9BDB-633351E278F5}">
      <dgm:prSet/>
      <dgm:spPr/>
      <dgm:t>
        <a:bodyPr/>
        <a:lstStyle/>
        <a:p>
          <a:endParaRPr lang="en-US"/>
        </a:p>
      </dgm:t>
    </dgm:pt>
    <dgm:pt modelId="{8176FC72-1715-44D9-9DA4-708E8EFC78C0}" type="sibTrans" cxnId="{CDE1FBFC-CF76-45A5-9BDB-633351E278F5}">
      <dgm:prSet/>
      <dgm:spPr/>
      <dgm:t>
        <a:bodyPr/>
        <a:lstStyle/>
        <a:p>
          <a:endParaRPr lang="en-US"/>
        </a:p>
      </dgm:t>
    </dgm:pt>
    <dgm:pt modelId="{319F6100-D47B-094F-8711-5600BC63FD3B}" type="pres">
      <dgm:prSet presAssocID="{55BBFD00-B6E1-4D7E-B0CD-5CB58EAAB2EC}" presName="linear" presStyleCnt="0">
        <dgm:presLayoutVars>
          <dgm:animLvl val="lvl"/>
          <dgm:resizeHandles val="exact"/>
        </dgm:presLayoutVars>
      </dgm:prSet>
      <dgm:spPr/>
    </dgm:pt>
    <dgm:pt modelId="{7EC5C50D-AA45-DD4C-A761-E220562B5459}" type="pres">
      <dgm:prSet presAssocID="{67173B14-3E2A-4878-BCA2-99A45148278D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42974A8-120D-F34B-87D5-6D0BB4376AEA}" type="pres">
      <dgm:prSet presAssocID="{83BDDDC1-4043-4B05-BD48-38D48BAB8B9C}" presName="spacer" presStyleCnt="0"/>
      <dgm:spPr/>
    </dgm:pt>
    <dgm:pt modelId="{999A6C24-B8DF-7549-9762-458C9A6883C3}" type="pres">
      <dgm:prSet presAssocID="{900B8511-7150-4259-B451-F3B9E95ABF3F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B861B53A-1487-D44E-8B7D-BFF7B6E503CA}" type="presOf" srcId="{900B8511-7150-4259-B451-F3B9E95ABF3F}" destId="{999A6C24-B8DF-7549-9762-458C9A6883C3}" srcOrd="0" destOrd="0" presId="urn:microsoft.com/office/officeart/2005/8/layout/vList2"/>
    <dgm:cxn modelId="{2803127B-787C-45E4-9680-2F15F9D68C2F}" srcId="{55BBFD00-B6E1-4D7E-B0CD-5CB58EAAB2EC}" destId="{67173B14-3E2A-4878-BCA2-99A45148278D}" srcOrd="0" destOrd="0" parTransId="{E18DEEDE-7386-4CCB-9CD6-87E0AD395776}" sibTransId="{83BDDDC1-4043-4B05-BD48-38D48BAB8B9C}"/>
    <dgm:cxn modelId="{1DCBB8BB-7773-6D44-9B78-CE1120F97784}" type="presOf" srcId="{67173B14-3E2A-4878-BCA2-99A45148278D}" destId="{7EC5C50D-AA45-DD4C-A761-E220562B5459}" srcOrd="0" destOrd="0" presId="urn:microsoft.com/office/officeart/2005/8/layout/vList2"/>
    <dgm:cxn modelId="{566964EF-E6DB-A849-8B2E-51C0E8AB436A}" type="presOf" srcId="{55BBFD00-B6E1-4D7E-B0CD-5CB58EAAB2EC}" destId="{319F6100-D47B-094F-8711-5600BC63FD3B}" srcOrd="0" destOrd="0" presId="urn:microsoft.com/office/officeart/2005/8/layout/vList2"/>
    <dgm:cxn modelId="{CDE1FBFC-CF76-45A5-9BDB-633351E278F5}" srcId="{55BBFD00-B6E1-4D7E-B0CD-5CB58EAAB2EC}" destId="{900B8511-7150-4259-B451-F3B9E95ABF3F}" srcOrd="1" destOrd="0" parTransId="{36CC0CFA-3C41-47E9-94CC-1255744416CC}" sibTransId="{8176FC72-1715-44D9-9DA4-708E8EFC78C0}"/>
    <dgm:cxn modelId="{688BABCE-47A7-5E45-87D4-A35613D62FEB}" type="presParOf" srcId="{319F6100-D47B-094F-8711-5600BC63FD3B}" destId="{7EC5C50D-AA45-DD4C-A761-E220562B5459}" srcOrd="0" destOrd="0" presId="urn:microsoft.com/office/officeart/2005/8/layout/vList2"/>
    <dgm:cxn modelId="{3AE48109-AF63-1544-AB91-A59BD52C99E1}" type="presParOf" srcId="{319F6100-D47B-094F-8711-5600BC63FD3B}" destId="{342974A8-120D-F34B-87D5-6D0BB4376AEA}" srcOrd="1" destOrd="0" presId="urn:microsoft.com/office/officeart/2005/8/layout/vList2"/>
    <dgm:cxn modelId="{9456532C-2FD7-0F49-BDED-AEECD8317544}" type="presParOf" srcId="{319F6100-D47B-094F-8711-5600BC63FD3B}" destId="{999A6C24-B8DF-7549-9762-458C9A6883C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70D3629-B492-41D4-86A0-C5CABCCEFEF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FA250B8-2569-4230-91DB-8CC182BE4D28}">
      <dgm:prSet/>
      <dgm:spPr/>
      <dgm:t>
        <a:bodyPr/>
        <a:lstStyle/>
        <a:p>
          <a:r>
            <a:rPr lang="en-US"/>
            <a:t>Multi-linear regression</a:t>
          </a:r>
        </a:p>
      </dgm:t>
    </dgm:pt>
    <dgm:pt modelId="{1F3891E9-45E2-4AF6-B5F3-8F3F0800A8CC}" type="parTrans" cxnId="{E8167161-FBA0-4E98-9320-FD2AF32F8ED7}">
      <dgm:prSet/>
      <dgm:spPr/>
      <dgm:t>
        <a:bodyPr/>
        <a:lstStyle/>
        <a:p>
          <a:endParaRPr lang="en-US"/>
        </a:p>
      </dgm:t>
    </dgm:pt>
    <dgm:pt modelId="{FFABFE54-7FC3-456A-B635-BB60F97CCC72}" type="sibTrans" cxnId="{E8167161-FBA0-4E98-9320-FD2AF32F8ED7}">
      <dgm:prSet/>
      <dgm:spPr/>
      <dgm:t>
        <a:bodyPr/>
        <a:lstStyle/>
        <a:p>
          <a:endParaRPr lang="en-US"/>
        </a:p>
      </dgm:t>
    </dgm:pt>
    <dgm:pt modelId="{FCF9EF4A-D952-4807-8A4E-CA26F88B0B14}">
      <dgm:prSet/>
      <dgm:spPr/>
      <dgm:t>
        <a:bodyPr/>
        <a:lstStyle/>
        <a:p>
          <a:r>
            <a:rPr lang="en-US" dirty="0"/>
            <a:t>Score: 0.41</a:t>
          </a:r>
        </a:p>
      </dgm:t>
    </dgm:pt>
    <dgm:pt modelId="{3E182C0E-94DD-4DB0-9C65-E65DBAC7998C}" type="parTrans" cxnId="{656E416D-40C0-4A31-9A16-5297C429BF2E}">
      <dgm:prSet/>
      <dgm:spPr/>
      <dgm:t>
        <a:bodyPr/>
        <a:lstStyle/>
        <a:p>
          <a:endParaRPr lang="en-US"/>
        </a:p>
      </dgm:t>
    </dgm:pt>
    <dgm:pt modelId="{D3ADE34A-4A81-47F7-B6F9-F9EC51A0EAF9}" type="sibTrans" cxnId="{656E416D-40C0-4A31-9A16-5297C429BF2E}">
      <dgm:prSet/>
      <dgm:spPr/>
      <dgm:t>
        <a:bodyPr/>
        <a:lstStyle/>
        <a:p>
          <a:endParaRPr lang="en-US"/>
        </a:p>
      </dgm:t>
    </dgm:pt>
    <dgm:pt modelId="{F7EFC698-40AC-4016-844C-D34E1EA49D61}">
      <dgm:prSet/>
      <dgm:spPr/>
      <dgm:t>
        <a:bodyPr/>
        <a:lstStyle/>
        <a:p>
          <a:r>
            <a:rPr lang="en-US" dirty="0"/>
            <a:t>SVR(Support Vector Regression) model</a:t>
          </a:r>
        </a:p>
      </dgm:t>
    </dgm:pt>
    <dgm:pt modelId="{37547845-BF26-424B-B0AE-0CFC95459D6D}" type="parTrans" cxnId="{45D92DE1-C0E7-4A3B-85B4-ECED0A2E6C3F}">
      <dgm:prSet/>
      <dgm:spPr/>
      <dgm:t>
        <a:bodyPr/>
        <a:lstStyle/>
        <a:p>
          <a:endParaRPr lang="en-US"/>
        </a:p>
      </dgm:t>
    </dgm:pt>
    <dgm:pt modelId="{B0F2EA13-2910-4611-858B-A14ADED4ECC4}" type="sibTrans" cxnId="{45D92DE1-C0E7-4A3B-85B4-ECED0A2E6C3F}">
      <dgm:prSet/>
      <dgm:spPr/>
      <dgm:t>
        <a:bodyPr/>
        <a:lstStyle/>
        <a:p>
          <a:endParaRPr lang="en-US"/>
        </a:p>
      </dgm:t>
    </dgm:pt>
    <dgm:pt modelId="{232D96D6-6B47-41DB-8DD5-28FF041B8F0E}">
      <dgm:prSet/>
      <dgm:spPr/>
      <dgm:t>
        <a:bodyPr/>
        <a:lstStyle/>
        <a:p>
          <a:r>
            <a:rPr lang="en-US"/>
            <a:t>Score: 0.39</a:t>
          </a:r>
        </a:p>
      </dgm:t>
    </dgm:pt>
    <dgm:pt modelId="{4902ED6B-CBED-4EB3-8D81-5FA15FF7BB60}" type="parTrans" cxnId="{0C8E150E-7E68-4D64-9DE5-5B7659B72622}">
      <dgm:prSet/>
      <dgm:spPr/>
      <dgm:t>
        <a:bodyPr/>
        <a:lstStyle/>
        <a:p>
          <a:endParaRPr lang="en-US"/>
        </a:p>
      </dgm:t>
    </dgm:pt>
    <dgm:pt modelId="{B415CF57-0C04-4508-91E4-3D008A28C5D4}" type="sibTrans" cxnId="{0C8E150E-7E68-4D64-9DE5-5B7659B72622}">
      <dgm:prSet/>
      <dgm:spPr/>
      <dgm:t>
        <a:bodyPr/>
        <a:lstStyle/>
        <a:p>
          <a:endParaRPr lang="en-US"/>
        </a:p>
      </dgm:t>
    </dgm:pt>
    <dgm:pt modelId="{663EFF9F-C9D8-40E3-AF2B-2A558AE47A0D}">
      <dgm:prSet/>
      <dgm:spPr/>
      <dgm:t>
        <a:bodyPr/>
        <a:lstStyle/>
        <a:p>
          <a:r>
            <a:rPr lang="en-US"/>
            <a:t>Random forest</a:t>
          </a:r>
        </a:p>
      </dgm:t>
    </dgm:pt>
    <dgm:pt modelId="{D5E4BD63-E450-44F1-8FF2-8A47929600EC}" type="parTrans" cxnId="{1A3B084A-9F3D-4D47-B946-88B3F5270BC8}">
      <dgm:prSet/>
      <dgm:spPr/>
      <dgm:t>
        <a:bodyPr/>
        <a:lstStyle/>
        <a:p>
          <a:endParaRPr lang="en-US"/>
        </a:p>
      </dgm:t>
    </dgm:pt>
    <dgm:pt modelId="{94783BBA-F9EA-4A5A-A211-3A2D7A9313A2}" type="sibTrans" cxnId="{1A3B084A-9F3D-4D47-B946-88B3F5270BC8}">
      <dgm:prSet/>
      <dgm:spPr/>
      <dgm:t>
        <a:bodyPr/>
        <a:lstStyle/>
        <a:p>
          <a:endParaRPr lang="en-US"/>
        </a:p>
      </dgm:t>
    </dgm:pt>
    <dgm:pt modelId="{7369E92E-9525-4798-9E38-357A795B7007}">
      <dgm:prSet/>
      <dgm:spPr/>
      <dgm:t>
        <a:bodyPr/>
        <a:lstStyle/>
        <a:p>
          <a:r>
            <a:rPr lang="en-US"/>
            <a:t>Score: 0.5</a:t>
          </a:r>
        </a:p>
      </dgm:t>
    </dgm:pt>
    <dgm:pt modelId="{A7B92C69-BA84-4D20-AE14-63BBDA2300E2}" type="parTrans" cxnId="{D0F736B2-2896-4D61-AFF9-278E93A53745}">
      <dgm:prSet/>
      <dgm:spPr/>
      <dgm:t>
        <a:bodyPr/>
        <a:lstStyle/>
        <a:p>
          <a:endParaRPr lang="en-US"/>
        </a:p>
      </dgm:t>
    </dgm:pt>
    <dgm:pt modelId="{72693CF2-C3F1-4A10-81DB-410B4BD28A32}" type="sibTrans" cxnId="{D0F736B2-2896-4D61-AFF9-278E93A53745}">
      <dgm:prSet/>
      <dgm:spPr/>
      <dgm:t>
        <a:bodyPr/>
        <a:lstStyle/>
        <a:p>
          <a:endParaRPr lang="en-US"/>
        </a:p>
      </dgm:t>
    </dgm:pt>
    <dgm:pt modelId="{9D203AC6-C5BC-6442-8DBB-43EB86B483B4}" type="pres">
      <dgm:prSet presAssocID="{870D3629-B492-41D4-86A0-C5CABCCEFEF1}" presName="linear" presStyleCnt="0">
        <dgm:presLayoutVars>
          <dgm:animLvl val="lvl"/>
          <dgm:resizeHandles val="exact"/>
        </dgm:presLayoutVars>
      </dgm:prSet>
      <dgm:spPr/>
    </dgm:pt>
    <dgm:pt modelId="{647D127A-D752-A04C-96F8-BA940C4789C8}" type="pres">
      <dgm:prSet presAssocID="{CFA250B8-2569-4230-91DB-8CC182BE4D2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1CE2EA4-1214-0A47-9098-868B3300FD9A}" type="pres">
      <dgm:prSet presAssocID="{CFA250B8-2569-4230-91DB-8CC182BE4D28}" presName="childText" presStyleLbl="revTx" presStyleIdx="0" presStyleCnt="3">
        <dgm:presLayoutVars>
          <dgm:bulletEnabled val="1"/>
        </dgm:presLayoutVars>
      </dgm:prSet>
      <dgm:spPr/>
    </dgm:pt>
    <dgm:pt modelId="{60296C6C-B032-4F48-9AD1-27694128139A}" type="pres">
      <dgm:prSet presAssocID="{F7EFC698-40AC-4016-844C-D34E1EA49D6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03F8833-7DF7-ED4C-A381-870290DE9E50}" type="pres">
      <dgm:prSet presAssocID="{F7EFC698-40AC-4016-844C-D34E1EA49D61}" presName="childText" presStyleLbl="revTx" presStyleIdx="1" presStyleCnt="3">
        <dgm:presLayoutVars>
          <dgm:bulletEnabled val="1"/>
        </dgm:presLayoutVars>
      </dgm:prSet>
      <dgm:spPr/>
    </dgm:pt>
    <dgm:pt modelId="{39DA61EC-AC5E-864C-92CC-E471443D0BB7}" type="pres">
      <dgm:prSet presAssocID="{663EFF9F-C9D8-40E3-AF2B-2A558AE47A0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9AF31785-5AA6-144D-9A7B-932AA1A24067}" type="pres">
      <dgm:prSet presAssocID="{663EFF9F-C9D8-40E3-AF2B-2A558AE47A0D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0C8E150E-7E68-4D64-9DE5-5B7659B72622}" srcId="{F7EFC698-40AC-4016-844C-D34E1EA49D61}" destId="{232D96D6-6B47-41DB-8DD5-28FF041B8F0E}" srcOrd="0" destOrd="0" parTransId="{4902ED6B-CBED-4EB3-8D81-5FA15FF7BB60}" sibTransId="{B415CF57-0C04-4508-91E4-3D008A28C5D4}"/>
    <dgm:cxn modelId="{A904F51A-7775-E341-A84E-D085D1B9BCA9}" type="presOf" srcId="{7369E92E-9525-4798-9E38-357A795B7007}" destId="{9AF31785-5AA6-144D-9A7B-932AA1A24067}" srcOrd="0" destOrd="0" presId="urn:microsoft.com/office/officeart/2005/8/layout/vList2"/>
    <dgm:cxn modelId="{1A3B084A-9F3D-4D47-B946-88B3F5270BC8}" srcId="{870D3629-B492-41D4-86A0-C5CABCCEFEF1}" destId="{663EFF9F-C9D8-40E3-AF2B-2A558AE47A0D}" srcOrd="2" destOrd="0" parTransId="{D5E4BD63-E450-44F1-8FF2-8A47929600EC}" sibTransId="{94783BBA-F9EA-4A5A-A211-3A2D7A9313A2}"/>
    <dgm:cxn modelId="{E8167161-FBA0-4E98-9320-FD2AF32F8ED7}" srcId="{870D3629-B492-41D4-86A0-C5CABCCEFEF1}" destId="{CFA250B8-2569-4230-91DB-8CC182BE4D28}" srcOrd="0" destOrd="0" parTransId="{1F3891E9-45E2-4AF6-B5F3-8F3F0800A8CC}" sibTransId="{FFABFE54-7FC3-456A-B635-BB60F97CCC72}"/>
    <dgm:cxn modelId="{656E416D-40C0-4A31-9A16-5297C429BF2E}" srcId="{CFA250B8-2569-4230-91DB-8CC182BE4D28}" destId="{FCF9EF4A-D952-4807-8A4E-CA26F88B0B14}" srcOrd="0" destOrd="0" parTransId="{3E182C0E-94DD-4DB0-9C65-E65DBAC7998C}" sibTransId="{D3ADE34A-4A81-47F7-B6F9-F9EC51A0EAF9}"/>
    <dgm:cxn modelId="{D6C4C689-5BA1-244B-8327-1CEF7645F14E}" type="presOf" srcId="{663EFF9F-C9D8-40E3-AF2B-2A558AE47A0D}" destId="{39DA61EC-AC5E-864C-92CC-E471443D0BB7}" srcOrd="0" destOrd="0" presId="urn:microsoft.com/office/officeart/2005/8/layout/vList2"/>
    <dgm:cxn modelId="{AE735890-724C-6247-88F3-273F212D3E80}" type="presOf" srcId="{870D3629-B492-41D4-86A0-C5CABCCEFEF1}" destId="{9D203AC6-C5BC-6442-8DBB-43EB86B483B4}" srcOrd="0" destOrd="0" presId="urn:microsoft.com/office/officeart/2005/8/layout/vList2"/>
    <dgm:cxn modelId="{923B2E9A-7DF5-5A40-830B-2D9B4AC9ABCB}" type="presOf" srcId="{CFA250B8-2569-4230-91DB-8CC182BE4D28}" destId="{647D127A-D752-A04C-96F8-BA940C4789C8}" srcOrd="0" destOrd="0" presId="urn:microsoft.com/office/officeart/2005/8/layout/vList2"/>
    <dgm:cxn modelId="{4FCEC7A7-0C79-7341-ADCF-772A9A5A15E9}" type="presOf" srcId="{232D96D6-6B47-41DB-8DD5-28FF041B8F0E}" destId="{803F8833-7DF7-ED4C-A381-870290DE9E50}" srcOrd="0" destOrd="0" presId="urn:microsoft.com/office/officeart/2005/8/layout/vList2"/>
    <dgm:cxn modelId="{D0F736B2-2896-4D61-AFF9-278E93A53745}" srcId="{663EFF9F-C9D8-40E3-AF2B-2A558AE47A0D}" destId="{7369E92E-9525-4798-9E38-357A795B7007}" srcOrd="0" destOrd="0" parTransId="{A7B92C69-BA84-4D20-AE14-63BBDA2300E2}" sibTransId="{72693CF2-C3F1-4A10-81DB-410B4BD28A32}"/>
    <dgm:cxn modelId="{4F57ABBF-672C-7140-904E-7E05FFBF4043}" type="presOf" srcId="{F7EFC698-40AC-4016-844C-D34E1EA49D61}" destId="{60296C6C-B032-4F48-9AD1-27694128139A}" srcOrd="0" destOrd="0" presId="urn:microsoft.com/office/officeart/2005/8/layout/vList2"/>
    <dgm:cxn modelId="{45D92DE1-C0E7-4A3B-85B4-ECED0A2E6C3F}" srcId="{870D3629-B492-41D4-86A0-C5CABCCEFEF1}" destId="{F7EFC698-40AC-4016-844C-D34E1EA49D61}" srcOrd="1" destOrd="0" parTransId="{37547845-BF26-424B-B0AE-0CFC95459D6D}" sibTransId="{B0F2EA13-2910-4611-858B-A14ADED4ECC4}"/>
    <dgm:cxn modelId="{58ECCCEE-E6D9-4C47-ABD1-3ACD18C77BD3}" type="presOf" srcId="{FCF9EF4A-D952-4807-8A4E-CA26F88B0B14}" destId="{31CE2EA4-1214-0A47-9098-868B3300FD9A}" srcOrd="0" destOrd="0" presId="urn:microsoft.com/office/officeart/2005/8/layout/vList2"/>
    <dgm:cxn modelId="{D76BE389-B0DF-0546-81D9-3631B6ADDD8F}" type="presParOf" srcId="{9D203AC6-C5BC-6442-8DBB-43EB86B483B4}" destId="{647D127A-D752-A04C-96F8-BA940C4789C8}" srcOrd="0" destOrd="0" presId="urn:microsoft.com/office/officeart/2005/8/layout/vList2"/>
    <dgm:cxn modelId="{F60743DA-C00B-6C4B-A196-2E7A050F5344}" type="presParOf" srcId="{9D203AC6-C5BC-6442-8DBB-43EB86B483B4}" destId="{31CE2EA4-1214-0A47-9098-868B3300FD9A}" srcOrd="1" destOrd="0" presId="urn:microsoft.com/office/officeart/2005/8/layout/vList2"/>
    <dgm:cxn modelId="{B7154097-C9A6-BF48-85F9-A3D33C2E704F}" type="presParOf" srcId="{9D203AC6-C5BC-6442-8DBB-43EB86B483B4}" destId="{60296C6C-B032-4F48-9AD1-27694128139A}" srcOrd="2" destOrd="0" presId="urn:microsoft.com/office/officeart/2005/8/layout/vList2"/>
    <dgm:cxn modelId="{EADE7372-6FF1-B24C-8C3C-0CC0DCFE99D2}" type="presParOf" srcId="{9D203AC6-C5BC-6442-8DBB-43EB86B483B4}" destId="{803F8833-7DF7-ED4C-A381-870290DE9E50}" srcOrd="3" destOrd="0" presId="urn:microsoft.com/office/officeart/2005/8/layout/vList2"/>
    <dgm:cxn modelId="{D9F4D3CD-5428-1141-9A07-DAE6BD8312FE}" type="presParOf" srcId="{9D203AC6-C5BC-6442-8DBB-43EB86B483B4}" destId="{39DA61EC-AC5E-864C-92CC-E471443D0BB7}" srcOrd="4" destOrd="0" presId="urn:microsoft.com/office/officeart/2005/8/layout/vList2"/>
    <dgm:cxn modelId="{0856D29D-A2FE-A84A-9453-67CE4EEF4649}" type="presParOf" srcId="{9D203AC6-C5BC-6442-8DBB-43EB86B483B4}" destId="{9AF31785-5AA6-144D-9A7B-932AA1A24067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70D3629-B492-41D4-86A0-C5CABCCEFEF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63EFF9F-C9D8-40E3-AF2B-2A558AE47A0D}">
      <dgm:prSet/>
      <dgm:spPr/>
      <dgm:t>
        <a:bodyPr/>
        <a:lstStyle/>
        <a:p>
          <a:r>
            <a:rPr lang="en-US"/>
            <a:t>Random forest</a:t>
          </a:r>
        </a:p>
      </dgm:t>
    </dgm:pt>
    <dgm:pt modelId="{D5E4BD63-E450-44F1-8FF2-8A47929600EC}" type="parTrans" cxnId="{1A3B084A-9F3D-4D47-B946-88B3F5270BC8}">
      <dgm:prSet/>
      <dgm:spPr/>
      <dgm:t>
        <a:bodyPr/>
        <a:lstStyle/>
        <a:p>
          <a:endParaRPr lang="en-US"/>
        </a:p>
      </dgm:t>
    </dgm:pt>
    <dgm:pt modelId="{94783BBA-F9EA-4A5A-A211-3A2D7A9313A2}" type="sibTrans" cxnId="{1A3B084A-9F3D-4D47-B946-88B3F5270BC8}">
      <dgm:prSet/>
      <dgm:spPr/>
      <dgm:t>
        <a:bodyPr/>
        <a:lstStyle/>
        <a:p>
          <a:endParaRPr lang="en-US"/>
        </a:p>
      </dgm:t>
    </dgm:pt>
    <dgm:pt modelId="{7369E92E-9525-4798-9E38-357A795B7007}">
      <dgm:prSet/>
      <dgm:spPr/>
      <dgm:t>
        <a:bodyPr/>
        <a:lstStyle/>
        <a:p>
          <a:r>
            <a:rPr lang="en-US"/>
            <a:t>Score: 0.5</a:t>
          </a:r>
        </a:p>
      </dgm:t>
    </dgm:pt>
    <dgm:pt modelId="{A7B92C69-BA84-4D20-AE14-63BBDA2300E2}" type="parTrans" cxnId="{D0F736B2-2896-4D61-AFF9-278E93A53745}">
      <dgm:prSet/>
      <dgm:spPr/>
      <dgm:t>
        <a:bodyPr/>
        <a:lstStyle/>
        <a:p>
          <a:endParaRPr lang="en-US"/>
        </a:p>
      </dgm:t>
    </dgm:pt>
    <dgm:pt modelId="{72693CF2-C3F1-4A10-81DB-410B4BD28A32}" type="sibTrans" cxnId="{D0F736B2-2896-4D61-AFF9-278E93A53745}">
      <dgm:prSet/>
      <dgm:spPr/>
      <dgm:t>
        <a:bodyPr/>
        <a:lstStyle/>
        <a:p>
          <a:endParaRPr lang="en-US"/>
        </a:p>
      </dgm:t>
    </dgm:pt>
    <dgm:pt modelId="{9D203AC6-C5BC-6442-8DBB-43EB86B483B4}" type="pres">
      <dgm:prSet presAssocID="{870D3629-B492-41D4-86A0-C5CABCCEFEF1}" presName="linear" presStyleCnt="0">
        <dgm:presLayoutVars>
          <dgm:animLvl val="lvl"/>
          <dgm:resizeHandles val="exact"/>
        </dgm:presLayoutVars>
      </dgm:prSet>
      <dgm:spPr/>
    </dgm:pt>
    <dgm:pt modelId="{39DA61EC-AC5E-864C-92CC-E471443D0BB7}" type="pres">
      <dgm:prSet presAssocID="{663EFF9F-C9D8-40E3-AF2B-2A558AE47A0D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9AF31785-5AA6-144D-9A7B-932AA1A24067}" type="pres">
      <dgm:prSet presAssocID="{663EFF9F-C9D8-40E3-AF2B-2A558AE47A0D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A904F51A-7775-E341-A84E-D085D1B9BCA9}" type="presOf" srcId="{7369E92E-9525-4798-9E38-357A795B7007}" destId="{9AF31785-5AA6-144D-9A7B-932AA1A24067}" srcOrd="0" destOrd="0" presId="urn:microsoft.com/office/officeart/2005/8/layout/vList2"/>
    <dgm:cxn modelId="{1A3B084A-9F3D-4D47-B946-88B3F5270BC8}" srcId="{870D3629-B492-41D4-86A0-C5CABCCEFEF1}" destId="{663EFF9F-C9D8-40E3-AF2B-2A558AE47A0D}" srcOrd="0" destOrd="0" parTransId="{D5E4BD63-E450-44F1-8FF2-8A47929600EC}" sibTransId="{94783BBA-F9EA-4A5A-A211-3A2D7A9313A2}"/>
    <dgm:cxn modelId="{D6C4C689-5BA1-244B-8327-1CEF7645F14E}" type="presOf" srcId="{663EFF9F-C9D8-40E3-AF2B-2A558AE47A0D}" destId="{39DA61EC-AC5E-864C-92CC-E471443D0BB7}" srcOrd="0" destOrd="0" presId="urn:microsoft.com/office/officeart/2005/8/layout/vList2"/>
    <dgm:cxn modelId="{AE735890-724C-6247-88F3-273F212D3E80}" type="presOf" srcId="{870D3629-B492-41D4-86A0-C5CABCCEFEF1}" destId="{9D203AC6-C5BC-6442-8DBB-43EB86B483B4}" srcOrd="0" destOrd="0" presId="urn:microsoft.com/office/officeart/2005/8/layout/vList2"/>
    <dgm:cxn modelId="{D0F736B2-2896-4D61-AFF9-278E93A53745}" srcId="{663EFF9F-C9D8-40E3-AF2B-2A558AE47A0D}" destId="{7369E92E-9525-4798-9E38-357A795B7007}" srcOrd="0" destOrd="0" parTransId="{A7B92C69-BA84-4D20-AE14-63BBDA2300E2}" sibTransId="{72693CF2-C3F1-4A10-81DB-410B4BD28A32}"/>
    <dgm:cxn modelId="{D9F4D3CD-5428-1141-9A07-DAE6BD8312FE}" type="presParOf" srcId="{9D203AC6-C5BC-6442-8DBB-43EB86B483B4}" destId="{39DA61EC-AC5E-864C-92CC-E471443D0BB7}" srcOrd="0" destOrd="0" presId="urn:microsoft.com/office/officeart/2005/8/layout/vList2"/>
    <dgm:cxn modelId="{0856D29D-A2FE-A84A-9453-67CE4EEF4649}" type="presParOf" srcId="{9D203AC6-C5BC-6442-8DBB-43EB86B483B4}" destId="{9AF31785-5AA6-144D-9A7B-932AA1A2406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46424DC-43AD-4A50-A191-236770F40A99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17A5ED5-A760-4231-8E73-960CC96651E0}">
      <dgm:prSet/>
      <dgm:spPr/>
      <dgm:t>
        <a:bodyPr/>
        <a:lstStyle/>
        <a:p>
          <a:r>
            <a:rPr lang="en-US" b="1" dirty="0"/>
            <a:t>This model is just a guidance. It is meant to serve as a data-backed starting point in salary negotiations. </a:t>
          </a:r>
          <a:endParaRPr lang="en-US" dirty="0"/>
        </a:p>
      </dgm:t>
    </dgm:pt>
    <dgm:pt modelId="{0D451075-026D-4159-A76F-CC313106DBDE}" type="parTrans" cxnId="{6646CC65-2800-4466-AE77-E1B4FEE042CA}">
      <dgm:prSet/>
      <dgm:spPr/>
      <dgm:t>
        <a:bodyPr/>
        <a:lstStyle/>
        <a:p>
          <a:endParaRPr lang="en-US"/>
        </a:p>
      </dgm:t>
    </dgm:pt>
    <dgm:pt modelId="{E42194AE-7E9B-49EF-B853-1EB9115EE6D9}" type="sibTrans" cxnId="{6646CC65-2800-4466-AE77-E1B4FEE042CA}">
      <dgm:prSet/>
      <dgm:spPr/>
      <dgm:t>
        <a:bodyPr/>
        <a:lstStyle/>
        <a:p>
          <a:endParaRPr lang="en-US"/>
        </a:p>
      </dgm:t>
    </dgm:pt>
    <dgm:pt modelId="{2A7FB009-DF9F-45AB-AE7A-9A5ADA491BEA}">
      <dgm:prSet/>
      <dgm:spPr/>
      <dgm:t>
        <a:bodyPr/>
        <a:lstStyle/>
        <a:p>
          <a:r>
            <a:rPr lang="en-US" b="1" dirty="0"/>
            <a:t>By analyzing the list of other common skills required in job postings, we get to work on complementing skills that will make you stand out from the crowd.</a:t>
          </a:r>
        </a:p>
      </dgm:t>
    </dgm:pt>
    <dgm:pt modelId="{734C77F8-9681-466A-8144-764FE0450A92}" type="parTrans" cxnId="{B911D8EB-698F-4FA1-9EFA-CE71F5994C33}">
      <dgm:prSet/>
      <dgm:spPr/>
      <dgm:t>
        <a:bodyPr/>
        <a:lstStyle/>
        <a:p>
          <a:endParaRPr lang="en-US"/>
        </a:p>
      </dgm:t>
    </dgm:pt>
    <dgm:pt modelId="{35F5E0A4-9AB4-4AB5-9AA9-916CAA9A9463}" type="sibTrans" cxnId="{B911D8EB-698F-4FA1-9EFA-CE71F5994C33}">
      <dgm:prSet/>
      <dgm:spPr/>
      <dgm:t>
        <a:bodyPr/>
        <a:lstStyle/>
        <a:p>
          <a:endParaRPr lang="en-US"/>
        </a:p>
      </dgm:t>
    </dgm:pt>
    <dgm:pt modelId="{B270C12F-1013-FB4D-97D7-AB85380E69D3}" type="pres">
      <dgm:prSet presAssocID="{446424DC-43AD-4A50-A191-236770F40A9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CDFBB64-CC97-9348-A331-6056DF34D183}" type="pres">
      <dgm:prSet presAssocID="{317A5ED5-A760-4231-8E73-960CC96651E0}" presName="hierRoot1" presStyleCnt="0"/>
      <dgm:spPr/>
    </dgm:pt>
    <dgm:pt modelId="{0CA4E31F-5612-3341-A6CC-9E525B60BB16}" type="pres">
      <dgm:prSet presAssocID="{317A5ED5-A760-4231-8E73-960CC96651E0}" presName="composite" presStyleCnt="0"/>
      <dgm:spPr/>
    </dgm:pt>
    <dgm:pt modelId="{B7D3A26F-2A97-6F48-BE1B-F31CDA632A82}" type="pres">
      <dgm:prSet presAssocID="{317A5ED5-A760-4231-8E73-960CC96651E0}" presName="background" presStyleLbl="node0" presStyleIdx="0" presStyleCnt="2"/>
      <dgm:spPr/>
    </dgm:pt>
    <dgm:pt modelId="{89865585-87F8-9047-B957-0FB6E708685E}" type="pres">
      <dgm:prSet presAssocID="{317A5ED5-A760-4231-8E73-960CC96651E0}" presName="text" presStyleLbl="fgAcc0" presStyleIdx="0" presStyleCnt="2">
        <dgm:presLayoutVars>
          <dgm:chPref val="3"/>
        </dgm:presLayoutVars>
      </dgm:prSet>
      <dgm:spPr/>
    </dgm:pt>
    <dgm:pt modelId="{721DD803-0E5E-9348-9B75-3795E10BCC48}" type="pres">
      <dgm:prSet presAssocID="{317A5ED5-A760-4231-8E73-960CC96651E0}" presName="hierChild2" presStyleCnt="0"/>
      <dgm:spPr/>
    </dgm:pt>
    <dgm:pt modelId="{1C17D70C-660E-734D-A917-EEE58AF983BA}" type="pres">
      <dgm:prSet presAssocID="{2A7FB009-DF9F-45AB-AE7A-9A5ADA491BEA}" presName="hierRoot1" presStyleCnt="0"/>
      <dgm:spPr/>
    </dgm:pt>
    <dgm:pt modelId="{B22473E8-4B08-8347-AD80-572CA296C907}" type="pres">
      <dgm:prSet presAssocID="{2A7FB009-DF9F-45AB-AE7A-9A5ADA491BEA}" presName="composite" presStyleCnt="0"/>
      <dgm:spPr/>
    </dgm:pt>
    <dgm:pt modelId="{9777691C-ADA8-6A4C-9B44-C09939575A86}" type="pres">
      <dgm:prSet presAssocID="{2A7FB009-DF9F-45AB-AE7A-9A5ADA491BEA}" presName="background" presStyleLbl="node0" presStyleIdx="1" presStyleCnt="2"/>
      <dgm:spPr/>
    </dgm:pt>
    <dgm:pt modelId="{E397811B-486A-F946-99D5-71D1E3E10587}" type="pres">
      <dgm:prSet presAssocID="{2A7FB009-DF9F-45AB-AE7A-9A5ADA491BEA}" presName="text" presStyleLbl="fgAcc0" presStyleIdx="1" presStyleCnt="2">
        <dgm:presLayoutVars>
          <dgm:chPref val="3"/>
        </dgm:presLayoutVars>
      </dgm:prSet>
      <dgm:spPr/>
    </dgm:pt>
    <dgm:pt modelId="{D5B3B13A-2ED5-8B49-A537-DF11320D830A}" type="pres">
      <dgm:prSet presAssocID="{2A7FB009-DF9F-45AB-AE7A-9A5ADA491BEA}" presName="hierChild2" presStyleCnt="0"/>
      <dgm:spPr/>
    </dgm:pt>
  </dgm:ptLst>
  <dgm:cxnLst>
    <dgm:cxn modelId="{44AC7C03-5E1F-8D43-BDA2-10999319B7ED}" type="presOf" srcId="{317A5ED5-A760-4231-8E73-960CC96651E0}" destId="{89865585-87F8-9047-B957-0FB6E708685E}" srcOrd="0" destOrd="0" presId="urn:microsoft.com/office/officeart/2005/8/layout/hierarchy1"/>
    <dgm:cxn modelId="{BEE3151A-0D19-6D4B-A608-2F4236B48E8B}" type="presOf" srcId="{446424DC-43AD-4A50-A191-236770F40A99}" destId="{B270C12F-1013-FB4D-97D7-AB85380E69D3}" srcOrd="0" destOrd="0" presId="urn:microsoft.com/office/officeart/2005/8/layout/hierarchy1"/>
    <dgm:cxn modelId="{F2625E1C-06CB-844D-BF0B-D2B23E62D317}" type="presOf" srcId="{2A7FB009-DF9F-45AB-AE7A-9A5ADA491BEA}" destId="{E397811B-486A-F946-99D5-71D1E3E10587}" srcOrd="0" destOrd="0" presId="urn:microsoft.com/office/officeart/2005/8/layout/hierarchy1"/>
    <dgm:cxn modelId="{6646CC65-2800-4466-AE77-E1B4FEE042CA}" srcId="{446424DC-43AD-4A50-A191-236770F40A99}" destId="{317A5ED5-A760-4231-8E73-960CC96651E0}" srcOrd="0" destOrd="0" parTransId="{0D451075-026D-4159-A76F-CC313106DBDE}" sibTransId="{E42194AE-7E9B-49EF-B853-1EB9115EE6D9}"/>
    <dgm:cxn modelId="{B911D8EB-698F-4FA1-9EFA-CE71F5994C33}" srcId="{446424DC-43AD-4A50-A191-236770F40A99}" destId="{2A7FB009-DF9F-45AB-AE7A-9A5ADA491BEA}" srcOrd="1" destOrd="0" parTransId="{734C77F8-9681-466A-8144-764FE0450A92}" sibTransId="{35F5E0A4-9AB4-4AB5-9AA9-916CAA9A9463}"/>
    <dgm:cxn modelId="{7B75F06E-937A-4B4C-9829-C569D04B878F}" type="presParOf" srcId="{B270C12F-1013-FB4D-97D7-AB85380E69D3}" destId="{ACDFBB64-CC97-9348-A331-6056DF34D183}" srcOrd="0" destOrd="0" presId="urn:microsoft.com/office/officeart/2005/8/layout/hierarchy1"/>
    <dgm:cxn modelId="{70A6506C-74BF-E449-9640-7B43DB05FA80}" type="presParOf" srcId="{ACDFBB64-CC97-9348-A331-6056DF34D183}" destId="{0CA4E31F-5612-3341-A6CC-9E525B60BB16}" srcOrd="0" destOrd="0" presId="urn:microsoft.com/office/officeart/2005/8/layout/hierarchy1"/>
    <dgm:cxn modelId="{7BC3A412-213E-E44B-83F9-2F8A405E75AF}" type="presParOf" srcId="{0CA4E31F-5612-3341-A6CC-9E525B60BB16}" destId="{B7D3A26F-2A97-6F48-BE1B-F31CDA632A82}" srcOrd="0" destOrd="0" presId="urn:microsoft.com/office/officeart/2005/8/layout/hierarchy1"/>
    <dgm:cxn modelId="{9BF79555-F168-8A45-803A-05014974111C}" type="presParOf" srcId="{0CA4E31F-5612-3341-A6CC-9E525B60BB16}" destId="{89865585-87F8-9047-B957-0FB6E708685E}" srcOrd="1" destOrd="0" presId="urn:microsoft.com/office/officeart/2005/8/layout/hierarchy1"/>
    <dgm:cxn modelId="{43DFE5CB-9A72-3F4F-B433-69123074251C}" type="presParOf" srcId="{ACDFBB64-CC97-9348-A331-6056DF34D183}" destId="{721DD803-0E5E-9348-9B75-3795E10BCC48}" srcOrd="1" destOrd="0" presId="urn:microsoft.com/office/officeart/2005/8/layout/hierarchy1"/>
    <dgm:cxn modelId="{0C4A8D31-F02F-7640-9200-199E1DE6B43D}" type="presParOf" srcId="{B270C12F-1013-FB4D-97D7-AB85380E69D3}" destId="{1C17D70C-660E-734D-A917-EEE58AF983BA}" srcOrd="1" destOrd="0" presId="urn:microsoft.com/office/officeart/2005/8/layout/hierarchy1"/>
    <dgm:cxn modelId="{3F6605F2-9B6C-B741-8ABA-98A5D9A18E83}" type="presParOf" srcId="{1C17D70C-660E-734D-A917-EEE58AF983BA}" destId="{B22473E8-4B08-8347-AD80-572CA296C907}" srcOrd="0" destOrd="0" presId="urn:microsoft.com/office/officeart/2005/8/layout/hierarchy1"/>
    <dgm:cxn modelId="{6EECEDC0-CF76-504F-BF35-5CFE27AF3AFC}" type="presParOf" srcId="{B22473E8-4B08-8347-AD80-572CA296C907}" destId="{9777691C-ADA8-6A4C-9B44-C09939575A86}" srcOrd="0" destOrd="0" presId="urn:microsoft.com/office/officeart/2005/8/layout/hierarchy1"/>
    <dgm:cxn modelId="{19C5C9B7-5DC9-5E4A-BBB2-153E8B973420}" type="presParOf" srcId="{B22473E8-4B08-8347-AD80-572CA296C907}" destId="{E397811B-486A-F946-99D5-71D1E3E10587}" srcOrd="1" destOrd="0" presId="urn:microsoft.com/office/officeart/2005/8/layout/hierarchy1"/>
    <dgm:cxn modelId="{2390379A-87C9-E449-9238-A864F7CE99DB}" type="presParOf" srcId="{1C17D70C-660E-734D-A917-EEE58AF983BA}" destId="{D5B3B13A-2ED5-8B49-A537-DF11320D830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123970-9051-405A-8AC4-AE43A2D86351}">
      <dsp:nvSpPr>
        <dsp:cNvPr id="0" name=""/>
        <dsp:cNvSpPr/>
      </dsp:nvSpPr>
      <dsp:spPr>
        <a:xfrm>
          <a:off x="0" y="707092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DBD340-1866-494B-9ECC-254FBAB27DD0}">
      <dsp:nvSpPr>
        <dsp:cNvPr id="0" name=""/>
        <dsp:cNvSpPr/>
      </dsp:nvSpPr>
      <dsp:spPr>
        <a:xfrm>
          <a:off x="394883" y="1000807"/>
          <a:ext cx="717970" cy="7179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CA4D2B-144B-4174-98BF-77518B082BF7}">
      <dsp:nvSpPr>
        <dsp:cNvPr id="0" name=""/>
        <dsp:cNvSpPr/>
      </dsp:nvSpPr>
      <dsp:spPr>
        <a:xfrm>
          <a:off x="1507738" y="707092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As we go through the job search process, how much salary are we expected to negotiate for in today’s market for a data-related career?</a:t>
          </a:r>
        </a:p>
      </dsp:txBody>
      <dsp:txXfrm>
        <a:off x="1507738" y="707092"/>
        <a:ext cx="9007861" cy="1305401"/>
      </dsp:txXfrm>
    </dsp:sp>
    <dsp:sp modelId="{90B16355-53C7-4900-83C8-A2E24B178C73}">
      <dsp:nvSpPr>
        <dsp:cNvPr id="0" name=""/>
        <dsp:cNvSpPr/>
      </dsp:nvSpPr>
      <dsp:spPr>
        <a:xfrm>
          <a:off x="0" y="2338844"/>
          <a:ext cx="10515600" cy="130540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A6368E-EAC5-4911-8A73-8C5D882A6ABF}">
      <dsp:nvSpPr>
        <dsp:cNvPr id="0" name=""/>
        <dsp:cNvSpPr/>
      </dsp:nvSpPr>
      <dsp:spPr>
        <a:xfrm>
          <a:off x="394883" y="2632559"/>
          <a:ext cx="717970" cy="7179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322F5B-5E6E-4560-837B-224E42BE309F}">
      <dsp:nvSpPr>
        <dsp:cNvPr id="0" name=""/>
        <dsp:cNvSpPr/>
      </dsp:nvSpPr>
      <dsp:spPr>
        <a:xfrm>
          <a:off x="1507738" y="2338844"/>
          <a:ext cx="9007861" cy="1305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155" tIns="138155" rIns="138155" bIns="138155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On top of that what other skills are we expected to have to fulfill the requirements of a data-related role?</a:t>
          </a:r>
        </a:p>
      </dsp:txBody>
      <dsp:txXfrm>
        <a:off x="1507738" y="2338844"/>
        <a:ext cx="9007861" cy="130540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3A26F-2A97-6F48-BE1B-F31CDA632A82}">
      <dsp:nvSpPr>
        <dsp:cNvPr id="0" name=""/>
        <dsp:cNvSpPr/>
      </dsp:nvSpPr>
      <dsp:spPr>
        <a:xfrm>
          <a:off x="134291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865585-87F8-9047-B957-0FB6E708685E}">
      <dsp:nvSpPr>
        <dsp:cNvPr id="0" name=""/>
        <dsp:cNvSpPr/>
      </dsp:nvSpPr>
      <dsp:spPr>
        <a:xfrm>
          <a:off x="615713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Model can be improved </a:t>
          </a:r>
          <a:r>
            <a:rPr lang="en-US" sz="2300" kern="1200" dirty="0"/>
            <a:t>- The model score suggests that the changes in mean salary can be predicted 50% of the time by the features we have. More data or features are required to improve on the data score. </a:t>
          </a:r>
        </a:p>
      </dsp:txBody>
      <dsp:txXfrm>
        <a:off x="696297" y="538547"/>
        <a:ext cx="4171627" cy="2590157"/>
      </dsp:txXfrm>
    </dsp:sp>
    <dsp:sp modelId="{9777691C-ADA8-6A4C-9B44-C09939575A86}">
      <dsp:nvSpPr>
        <dsp:cNvPr id="0" name=""/>
        <dsp:cNvSpPr/>
      </dsp:nvSpPr>
      <dsp:spPr>
        <a:xfrm>
          <a:off x="5429930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97811B-486A-F946-99D5-71D1E3E10587}">
      <dsp:nvSpPr>
        <dsp:cNvPr id="0" name=""/>
        <dsp:cNvSpPr/>
      </dsp:nvSpPr>
      <dsp:spPr>
        <a:xfrm>
          <a:off x="5911352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Other skills required </a:t>
          </a:r>
          <a:r>
            <a:rPr lang="en-US" sz="2300" kern="1200" dirty="0"/>
            <a:t>– To be able to excel and fulfill the requirements of companies looking for data talents, we need to be able to have the flexibility in excelling in non-data aspects such as communication skills.</a:t>
          </a:r>
        </a:p>
      </dsp:txBody>
      <dsp:txXfrm>
        <a:off x="5991936" y="538547"/>
        <a:ext cx="4171627" cy="25901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5154B2-5647-4126-B4E5-9487AE28567C}">
      <dsp:nvSpPr>
        <dsp:cNvPr id="0" name=""/>
        <dsp:cNvSpPr/>
      </dsp:nvSpPr>
      <dsp:spPr>
        <a:xfrm>
          <a:off x="1953914" y="502863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795224-6AE9-4A80-A743-610F49DFFD64}">
      <dsp:nvSpPr>
        <dsp:cNvPr id="0" name=""/>
        <dsp:cNvSpPr/>
      </dsp:nvSpPr>
      <dsp:spPr>
        <a:xfrm>
          <a:off x="765914" y="2924941"/>
          <a:ext cx="4320000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Objective of this project</a:t>
          </a:r>
          <a:r>
            <a:rPr lang="en-US" sz="1600" kern="1200" dirty="0"/>
            <a:t>: To create a model that helps us predict the mean salary based on several features related to the job role.</a:t>
          </a:r>
        </a:p>
      </dsp:txBody>
      <dsp:txXfrm>
        <a:off x="765914" y="2924941"/>
        <a:ext cx="4320000" cy="765000"/>
      </dsp:txXfrm>
    </dsp:sp>
    <dsp:sp modelId="{0A5E0E5E-E4AD-4255-80D9-D1AC3351A25D}">
      <dsp:nvSpPr>
        <dsp:cNvPr id="0" name=""/>
        <dsp:cNvSpPr/>
      </dsp:nvSpPr>
      <dsp:spPr>
        <a:xfrm>
          <a:off x="7029914" y="398230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7E7A7E-CBE7-430E-966C-6089863BEA94}">
      <dsp:nvSpPr>
        <dsp:cNvPr id="0" name=""/>
        <dsp:cNvSpPr/>
      </dsp:nvSpPr>
      <dsp:spPr>
        <a:xfrm>
          <a:off x="5841914" y="2611042"/>
          <a:ext cx="4320000" cy="11835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Why it is important</a:t>
          </a:r>
          <a:r>
            <a:rPr lang="en-US" sz="1400" kern="1200" dirty="0"/>
            <a:t>: To enable job seekers looking for a data role a starting point during salary negotiation based on current market trend. This ensures they are not priced out and be able to command a rate based on market trends and the requirements of the role.</a:t>
          </a:r>
        </a:p>
      </dsp:txBody>
      <dsp:txXfrm>
        <a:off x="5841914" y="2611042"/>
        <a:ext cx="4320000" cy="11835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809914-1D1F-498A-BE5B-D272043BB8C8}">
      <dsp:nvSpPr>
        <dsp:cNvPr id="0" name=""/>
        <dsp:cNvSpPr/>
      </dsp:nvSpPr>
      <dsp:spPr>
        <a:xfrm>
          <a:off x="282221" y="1410409"/>
          <a:ext cx="1371985" cy="137198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7ED0A8-63A2-48B8-8F0D-6EF8A2BFB3D0}">
      <dsp:nvSpPr>
        <dsp:cNvPr id="0" name=""/>
        <dsp:cNvSpPr/>
      </dsp:nvSpPr>
      <dsp:spPr>
        <a:xfrm>
          <a:off x="570337" y="1698526"/>
          <a:ext cx="795751" cy="7957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93C0DA-B98C-4FA1-A2B2-8F183DF79032}">
      <dsp:nvSpPr>
        <dsp:cNvPr id="0" name=""/>
        <dsp:cNvSpPr/>
      </dsp:nvSpPr>
      <dsp:spPr>
        <a:xfrm>
          <a:off x="1948202" y="141040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Objective of this project</a:t>
          </a:r>
          <a:r>
            <a:rPr lang="en-US" sz="1400" kern="1200"/>
            <a:t>: To create a word cloud of the most common associated words/skills in the job description to pick out areas for learning to be able to meet the requirements of the data-related job desired. </a:t>
          </a:r>
        </a:p>
      </dsp:txBody>
      <dsp:txXfrm>
        <a:off x="1948202" y="1410409"/>
        <a:ext cx="3233964" cy="1371985"/>
      </dsp:txXfrm>
    </dsp:sp>
    <dsp:sp modelId="{6E7028F7-9CC5-431C-B2B5-B9A3DD42E09C}">
      <dsp:nvSpPr>
        <dsp:cNvPr id="0" name=""/>
        <dsp:cNvSpPr/>
      </dsp:nvSpPr>
      <dsp:spPr>
        <a:xfrm>
          <a:off x="5745661" y="1410409"/>
          <a:ext cx="1371985" cy="137198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CD226A-4BEF-4165-ABF5-D6366C63F994}">
      <dsp:nvSpPr>
        <dsp:cNvPr id="0" name=""/>
        <dsp:cNvSpPr/>
      </dsp:nvSpPr>
      <dsp:spPr>
        <a:xfrm>
          <a:off x="6033778" y="1698526"/>
          <a:ext cx="795751" cy="7957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88322A-6588-4B66-B0CD-1EF0637B9EAD}">
      <dsp:nvSpPr>
        <dsp:cNvPr id="0" name=""/>
        <dsp:cNvSpPr/>
      </dsp:nvSpPr>
      <dsp:spPr>
        <a:xfrm>
          <a:off x="7411643" y="1410409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Why is it important</a:t>
          </a:r>
          <a:r>
            <a:rPr lang="en-US" sz="1400" kern="1200"/>
            <a:t>: Having strong knowledge on python language and model programming is not enough to secure a role. There are other aspects of the roles and the skills related to it that companies are looking for that will make the candidate stand out. </a:t>
          </a:r>
        </a:p>
      </dsp:txBody>
      <dsp:txXfrm>
        <a:off x="7411643" y="1410409"/>
        <a:ext cx="3233964" cy="13719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A26E49-09C0-4467-AAAE-E59BA3A0F3B5}">
      <dsp:nvSpPr>
        <dsp:cNvPr id="0" name=""/>
        <dsp:cNvSpPr/>
      </dsp:nvSpPr>
      <dsp:spPr>
        <a:xfrm>
          <a:off x="898829" y="288"/>
          <a:ext cx="1001496" cy="10014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734A20-7097-4301-82B5-59593221A73C}">
      <dsp:nvSpPr>
        <dsp:cNvPr id="0" name=""/>
        <dsp:cNvSpPr/>
      </dsp:nvSpPr>
      <dsp:spPr>
        <a:xfrm>
          <a:off x="1112262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AB8C5-1F9E-46F2-90DE-BF87243CDF2D}">
      <dsp:nvSpPr>
        <dsp:cNvPr id="0" name=""/>
        <dsp:cNvSpPr/>
      </dsp:nvSpPr>
      <dsp:spPr>
        <a:xfrm>
          <a:off x="578678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Problem Statement</a:t>
          </a:r>
        </a:p>
      </dsp:txBody>
      <dsp:txXfrm>
        <a:off x="578678" y="1313725"/>
        <a:ext cx="1641796" cy="656718"/>
      </dsp:txXfrm>
    </dsp:sp>
    <dsp:sp modelId="{58BD1106-73E1-4477-AC0F-2BF75276BC88}">
      <dsp:nvSpPr>
        <dsp:cNvPr id="0" name=""/>
        <dsp:cNvSpPr/>
      </dsp:nvSpPr>
      <dsp:spPr>
        <a:xfrm>
          <a:off x="2827940" y="288"/>
          <a:ext cx="1001496" cy="10014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5722DF-1488-4203-9B70-33E76E375FA1}">
      <dsp:nvSpPr>
        <dsp:cNvPr id="0" name=""/>
        <dsp:cNvSpPr/>
      </dsp:nvSpPr>
      <dsp:spPr>
        <a:xfrm>
          <a:off x="3041374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CAC400-7C7B-4D92-86C5-3810AE7D92FB}">
      <dsp:nvSpPr>
        <dsp:cNvPr id="0" name=""/>
        <dsp:cNvSpPr/>
      </dsp:nvSpPr>
      <dsp:spPr>
        <a:xfrm>
          <a:off x="2507790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Data Extraction / Collection</a:t>
          </a:r>
        </a:p>
      </dsp:txBody>
      <dsp:txXfrm>
        <a:off x="2507790" y="1313725"/>
        <a:ext cx="1641796" cy="656718"/>
      </dsp:txXfrm>
    </dsp:sp>
    <dsp:sp modelId="{395734EC-86CA-4047-974F-B56B4889F215}">
      <dsp:nvSpPr>
        <dsp:cNvPr id="0" name=""/>
        <dsp:cNvSpPr/>
      </dsp:nvSpPr>
      <dsp:spPr>
        <a:xfrm>
          <a:off x="4757051" y="288"/>
          <a:ext cx="1001496" cy="10014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31FAA4-4F79-4D63-9DA0-3C6B295643D2}">
      <dsp:nvSpPr>
        <dsp:cNvPr id="0" name=""/>
        <dsp:cNvSpPr/>
      </dsp:nvSpPr>
      <dsp:spPr>
        <a:xfrm>
          <a:off x="4970485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AAE8DB-6698-410B-AF93-36C9F5F614A0}">
      <dsp:nvSpPr>
        <dsp:cNvPr id="0" name=""/>
        <dsp:cNvSpPr/>
      </dsp:nvSpPr>
      <dsp:spPr>
        <a:xfrm>
          <a:off x="4436901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Data Transformation</a:t>
          </a:r>
        </a:p>
      </dsp:txBody>
      <dsp:txXfrm>
        <a:off x="4436901" y="1313725"/>
        <a:ext cx="1641796" cy="656718"/>
      </dsp:txXfrm>
    </dsp:sp>
    <dsp:sp modelId="{6690EF68-19B3-4C28-9B70-BC847B0D2C7E}">
      <dsp:nvSpPr>
        <dsp:cNvPr id="0" name=""/>
        <dsp:cNvSpPr/>
      </dsp:nvSpPr>
      <dsp:spPr>
        <a:xfrm>
          <a:off x="6686163" y="288"/>
          <a:ext cx="1001496" cy="10014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D0D017-0709-4830-B023-D1F403EDB1AC}">
      <dsp:nvSpPr>
        <dsp:cNvPr id="0" name=""/>
        <dsp:cNvSpPr/>
      </dsp:nvSpPr>
      <dsp:spPr>
        <a:xfrm>
          <a:off x="6899596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816F2F-6D93-46F2-A5CD-98637E0577AD}">
      <dsp:nvSpPr>
        <dsp:cNvPr id="0" name=""/>
        <dsp:cNvSpPr/>
      </dsp:nvSpPr>
      <dsp:spPr>
        <a:xfrm>
          <a:off x="6366012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Initial Data visualisation</a:t>
          </a:r>
        </a:p>
      </dsp:txBody>
      <dsp:txXfrm>
        <a:off x="6366012" y="1313725"/>
        <a:ext cx="1641796" cy="656718"/>
      </dsp:txXfrm>
    </dsp:sp>
    <dsp:sp modelId="{23A9B0C2-8D4F-4203-ABA9-06DA953037CB}">
      <dsp:nvSpPr>
        <dsp:cNvPr id="0" name=""/>
        <dsp:cNvSpPr/>
      </dsp:nvSpPr>
      <dsp:spPr>
        <a:xfrm>
          <a:off x="8615274" y="288"/>
          <a:ext cx="1001496" cy="10014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FD8A07-6F0B-4114-89EA-9F84E4F9510B}">
      <dsp:nvSpPr>
        <dsp:cNvPr id="0" name=""/>
        <dsp:cNvSpPr/>
      </dsp:nvSpPr>
      <dsp:spPr>
        <a:xfrm>
          <a:off x="8828708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1ABE83-0D58-4333-96C3-EC5C3A51C60B}">
      <dsp:nvSpPr>
        <dsp:cNvPr id="0" name=""/>
        <dsp:cNvSpPr/>
      </dsp:nvSpPr>
      <dsp:spPr>
        <a:xfrm>
          <a:off x="8295124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Choose &amp; Build Model</a:t>
          </a:r>
        </a:p>
      </dsp:txBody>
      <dsp:txXfrm>
        <a:off x="8295124" y="1313725"/>
        <a:ext cx="1641796" cy="656718"/>
      </dsp:txXfrm>
    </dsp:sp>
    <dsp:sp modelId="{172D63EB-F5E2-46BB-99F9-C0628E24265F}">
      <dsp:nvSpPr>
        <dsp:cNvPr id="0" name=""/>
        <dsp:cNvSpPr/>
      </dsp:nvSpPr>
      <dsp:spPr>
        <a:xfrm>
          <a:off x="2827940" y="2380893"/>
          <a:ext cx="1001496" cy="10014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7AF710-A6C7-4223-ADCB-A6FD8380377F}">
      <dsp:nvSpPr>
        <dsp:cNvPr id="0" name=""/>
        <dsp:cNvSpPr/>
      </dsp:nvSpPr>
      <dsp:spPr>
        <a:xfrm>
          <a:off x="3041374" y="2594327"/>
          <a:ext cx="574628" cy="57462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C0636B-537F-48E4-A327-61DEDA1FDEEA}">
      <dsp:nvSpPr>
        <dsp:cNvPr id="0" name=""/>
        <dsp:cNvSpPr/>
      </dsp:nvSpPr>
      <dsp:spPr>
        <a:xfrm>
          <a:off x="2507790" y="3694331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Model Evaluation</a:t>
          </a:r>
        </a:p>
      </dsp:txBody>
      <dsp:txXfrm>
        <a:off x="2507790" y="3694331"/>
        <a:ext cx="1641796" cy="656718"/>
      </dsp:txXfrm>
    </dsp:sp>
    <dsp:sp modelId="{7EEDFAEF-688D-4FCA-82B3-BE7495BBAC63}">
      <dsp:nvSpPr>
        <dsp:cNvPr id="0" name=""/>
        <dsp:cNvSpPr/>
      </dsp:nvSpPr>
      <dsp:spPr>
        <a:xfrm>
          <a:off x="4757051" y="2380893"/>
          <a:ext cx="1001496" cy="10014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DA1B08-BAAE-416C-93A8-F5CBFB88F8C6}">
      <dsp:nvSpPr>
        <dsp:cNvPr id="0" name=""/>
        <dsp:cNvSpPr/>
      </dsp:nvSpPr>
      <dsp:spPr>
        <a:xfrm>
          <a:off x="4970485" y="2594327"/>
          <a:ext cx="574628" cy="574628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AE86CD-013C-41AA-B42F-D3776CB5BEA4}">
      <dsp:nvSpPr>
        <dsp:cNvPr id="0" name=""/>
        <dsp:cNvSpPr/>
      </dsp:nvSpPr>
      <dsp:spPr>
        <a:xfrm>
          <a:off x="4436901" y="3694331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Model Deployment</a:t>
          </a:r>
        </a:p>
      </dsp:txBody>
      <dsp:txXfrm>
        <a:off x="4436901" y="3694331"/>
        <a:ext cx="1641796" cy="656718"/>
      </dsp:txXfrm>
    </dsp:sp>
    <dsp:sp modelId="{1E12AB33-EEB7-461F-9F77-4D93A8A5E78C}">
      <dsp:nvSpPr>
        <dsp:cNvPr id="0" name=""/>
        <dsp:cNvSpPr/>
      </dsp:nvSpPr>
      <dsp:spPr>
        <a:xfrm>
          <a:off x="6686163" y="2380893"/>
          <a:ext cx="1001496" cy="1001496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8A5FE3-383A-41BE-A343-1C51A4A77F27}">
      <dsp:nvSpPr>
        <dsp:cNvPr id="0" name=""/>
        <dsp:cNvSpPr/>
      </dsp:nvSpPr>
      <dsp:spPr>
        <a:xfrm>
          <a:off x="6899596" y="2594327"/>
          <a:ext cx="574628" cy="574628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750FB3-1E3F-449E-9CDC-EFC031AD1298}">
      <dsp:nvSpPr>
        <dsp:cNvPr id="0" name=""/>
        <dsp:cNvSpPr/>
      </dsp:nvSpPr>
      <dsp:spPr>
        <a:xfrm>
          <a:off x="6366012" y="3694331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/>
            <a:t>Model GOvernance</a:t>
          </a:r>
        </a:p>
      </dsp:txBody>
      <dsp:txXfrm>
        <a:off x="6366012" y="3694331"/>
        <a:ext cx="1641796" cy="6567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708944-C448-43AA-9B4C-73AA687730FE}">
      <dsp:nvSpPr>
        <dsp:cNvPr id="0" name=""/>
        <dsp:cNvSpPr/>
      </dsp:nvSpPr>
      <dsp:spPr>
        <a:xfrm>
          <a:off x="2044800" y="375669"/>
          <a:ext cx="2196000" cy="2196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20FC64-47BF-4244-99FF-3BE9CDC23773}">
      <dsp:nvSpPr>
        <dsp:cNvPr id="0" name=""/>
        <dsp:cNvSpPr/>
      </dsp:nvSpPr>
      <dsp:spPr>
        <a:xfrm>
          <a:off x="251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A5E63E-81D3-488B-A93F-A82E2AFEC787}">
      <dsp:nvSpPr>
        <dsp:cNvPr id="0" name=""/>
        <dsp:cNvSpPr/>
      </dsp:nvSpPr>
      <dsp:spPr>
        <a:xfrm>
          <a:off x="1351044" y="2709678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Dataset: Data-related job postings that was scraped from </a:t>
          </a:r>
          <a:r>
            <a:rPr lang="en-US" sz="1500" kern="1200" dirty="0" err="1"/>
            <a:t>MyCareersfuture</a:t>
          </a:r>
          <a:r>
            <a:rPr lang="en-US" sz="1500" kern="1200" dirty="0"/>
            <a:t>*</a:t>
          </a:r>
        </a:p>
      </dsp:txBody>
      <dsp:txXfrm>
        <a:off x="1351044" y="2709678"/>
        <a:ext cx="3600000" cy="720000"/>
      </dsp:txXfrm>
    </dsp:sp>
    <dsp:sp modelId="{84E6EC5F-94EF-4A6E-8FD3-CBDCB18183DE}">
      <dsp:nvSpPr>
        <dsp:cNvPr id="0" name=""/>
        <dsp:cNvSpPr/>
      </dsp:nvSpPr>
      <dsp:spPr>
        <a:xfrm>
          <a:off x="6274800" y="375669"/>
          <a:ext cx="2196000" cy="2196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C5421A-B6DF-4197-BC1A-EC5F63544C9F}">
      <dsp:nvSpPr>
        <dsp:cNvPr id="0" name=""/>
        <dsp:cNvSpPr/>
      </dsp:nvSpPr>
      <dsp:spPr>
        <a:xfrm>
          <a:off x="674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867AE4-3ABD-4786-BFD8-D9C62CDB0B49}">
      <dsp:nvSpPr>
        <dsp:cNvPr id="0" name=""/>
        <dsp:cNvSpPr/>
      </dsp:nvSpPr>
      <dsp:spPr>
        <a:xfrm>
          <a:off x="5572800" y="2654303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 dirty="0"/>
            <a:t>This dataset contains 1900 job postings based on search results using the term ‘Data’.</a:t>
          </a:r>
        </a:p>
      </dsp:txBody>
      <dsp:txXfrm>
        <a:off x="5572800" y="2654303"/>
        <a:ext cx="3600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C5C50D-AA45-DD4C-A761-E220562B5459}">
      <dsp:nvSpPr>
        <dsp:cNvPr id="0" name=""/>
        <dsp:cNvSpPr/>
      </dsp:nvSpPr>
      <dsp:spPr>
        <a:xfrm>
          <a:off x="0" y="73449"/>
          <a:ext cx="10515600" cy="20287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Features (X): Job level, Nature of scope, Years of experience, Education</a:t>
          </a:r>
        </a:p>
      </dsp:txBody>
      <dsp:txXfrm>
        <a:off x="99037" y="172486"/>
        <a:ext cx="10317526" cy="1830706"/>
      </dsp:txXfrm>
    </dsp:sp>
    <dsp:sp modelId="{999A6C24-B8DF-7549-9762-458C9A6883C3}">
      <dsp:nvSpPr>
        <dsp:cNvPr id="0" name=""/>
        <dsp:cNvSpPr/>
      </dsp:nvSpPr>
      <dsp:spPr>
        <a:xfrm>
          <a:off x="0" y="2249109"/>
          <a:ext cx="10515600" cy="20287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Output(y): Mean salary (+- $1K)</a:t>
          </a:r>
        </a:p>
      </dsp:txBody>
      <dsp:txXfrm>
        <a:off x="99037" y="2348146"/>
        <a:ext cx="10317526" cy="18307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7D127A-D752-A04C-96F8-BA940C4789C8}">
      <dsp:nvSpPr>
        <dsp:cNvPr id="0" name=""/>
        <dsp:cNvSpPr/>
      </dsp:nvSpPr>
      <dsp:spPr>
        <a:xfrm>
          <a:off x="0" y="47056"/>
          <a:ext cx="105156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Multi-linear regression</a:t>
          </a:r>
        </a:p>
      </dsp:txBody>
      <dsp:txXfrm>
        <a:off x="40980" y="88036"/>
        <a:ext cx="10433640" cy="757514"/>
      </dsp:txXfrm>
    </dsp:sp>
    <dsp:sp modelId="{31CE2EA4-1214-0A47-9098-868B3300FD9A}">
      <dsp:nvSpPr>
        <dsp:cNvPr id="0" name=""/>
        <dsp:cNvSpPr/>
      </dsp:nvSpPr>
      <dsp:spPr>
        <a:xfrm>
          <a:off x="0" y="886531"/>
          <a:ext cx="1051560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Score: 0.41</a:t>
          </a:r>
        </a:p>
      </dsp:txBody>
      <dsp:txXfrm>
        <a:off x="0" y="886531"/>
        <a:ext cx="10515600" cy="579600"/>
      </dsp:txXfrm>
    </dsp:sp>
    <dsp:sp modelId="{60296C6C-B032-4F48-9AD1-27694128139A}">
      <dsp:nvSpPr>
        <dsp:cNvPr id="0" name=""/>
        <dsp:cNvSpPr/>
      </dsp:nvSpPr>
      <dsp:spPr>
        <a:xfrm>
          <a:off x="0" y="1466131"/>
          <a:ext cx="105156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SVR(Support Vector Regression) model</a:t>
          </a:r>
        </a:p>
      </dsp:txBody>
      <dsp:txXfrm>
        <a:off x="40980" y="1507111"/>
        <a:ext cx="10433640" cy="757514"/>
      </dsp:txXfrm>
    </dsp:sp>
    <dsp:sp modelId="{803F8833-7DF7-ED4C-A381-870290DE9E50}">
      <dsp:nvSpPr>
        <dsp:cNvPr id="0" name=""/>
        <dsp:cNvSpPr/>
      </dsp:nvSpPr>
      <dsp:spPr>
        <a:xfrm>
          <a:off x="0" y="2305606"/>
          <a:ext cx="1051560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Score: 0.39</a:t>
          </a:r>
        </a:p>
      </dsp:txBody>
      <dsp:txXfrm>
        <a:off x="0" y="2305606"/>
        <a:ext cx="10515600" cy="579600"/>
      </dsp:txXfrm>
    </dsp:sp>
    <dsp:sp modelId="{39DA61EC-AC5E-864C-92CC-E471443D0BB7}">
      <dsp:nvSpPr>
        <dsp:cNvPr id="0" name=""/>
        <dsp:cNvSpPr/>
      </dsp:nvSpPr>
      <dsp:spPr>
        <a:xfrm>
          <a:off x="0" y="2885206"/>
          <a:ext cx="10515600" cy="83947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Random forest</a:t>
          </a:r>
        </a:p>
      </dsp:txBody>
      <dsp:txXfrm>
        <a:off x="40980" y="2926186"/>
        <a:ext cx="10433640" cy="757514"/>
      </dsp:txXfrm>
    </dsp:sp>
    <dsp:sp modelId="{9AF31785-5AA6-144D-9A7B-932AA1A24067}">
      <dsp:nvSpPr>
        <dsp:cNvPr id="0" name=""/>
        <dsp:cNvSpPr/>
      </dsp:nvSpPr>
      <dsp:spPr>
        <a:xfrm>
          <a:off x="0" y="3724681"/>
          <a:ext cx="10515600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Score: 0.5</a:t>
          </a:r>
        </a:p>
      </dsp:txBody>
      <dsp:txXfrm>
        <a:off x="0" y="3724681"/>
        <a:ext cx="10515600" cy="5796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DA61EC-AC5E-864C-92CC-E471443D0BB7}">
      <dsp:nvSpPr>
        <dsp:cNvPr id="0" name=""/>
        <dsp:cNvSpPr/>
      </dsp:nvSpPr>
      <dsp:spPr>
        <a:xfrm>
          <a:off x="0" y="4489"/>
          <a:ext cx="8297401" cy="671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Random forest</a:t>
          </a:r>
        </a:p>
      </dsp:txBody>
      <dsp:txXfrm>
        <a:off x="32784" y="37273"/>
        <a:ext cx="8231833" cy="606012"/>
      </dsp:txXfrm>
    </dsp:sp>
    <dsp:sp modelId="{9AF31785-5AA6-144D-9A7B-932AA1A24067}">
      <dsp:nvSpPr>
        <dsp:cNvPr id="0" name=""/>
        <dsp:cNvSpPr/>
      </dsp:nvSpPr>
      <dsp:spPr>
        <a:xfrm>
          <a:off x="0" y="676069"/>
          <a:ext cx="8297401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442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Score: 0.5</a:t>
          </a:r>
        </a:p>
      </dsp:txBody>
      <dsp:txXfrm>
        <a:off x="0" y="676069"/>
        <a:ext cx="8297401" cy="46368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3A26F-2A97-6F48-BE1B-F31CDA632A82}">
      <dsp:nvSpPr>
        <dsp:cNvPr id="0" name=""/>
        <dsp:cNvSpPr/>
      </dsp:nvSpPr>
      <dsp:spPr>
        <a:xfrm>
          <a:off x="134291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865585-87F8-9047-B957-0FB6E708685E}">
      <dsp:nvSpPr>
        <dsp:cNvPr id="0" name=""/>
        <dsp:cNvSpPr/>
      </dsp:nvSpPr>
      <dsp:spPr>
        <a:xfrm>
          <a:off x="615713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This model is just a guidance. It is meant to serve as a data-backed starting point in salary negotiations. </a:t>
          </a:r>
          <a:endParaRPr lang="en-US" sz="2600" kern="1200" dirty="0"/>
        </a:p>
      </dsp:txBody>
      <dsp:txXfrm>
        <a:off x="696297" y="538547"/>
        <a:ext cx="4171627" cy="2590157"/>
      </dsp:txXfrm>
    </dsp:sp>
    <dsp:sp modelId="{9777691C-ADA8-6A4C-9B44-C09939575A86}">
      <dsp:nvSpPr>
        <dsp:cNvPr id="0" name=""/>
        <dsp:cNvSpPr/>
      </dsp:nvSpPr>
      <dsp:spPr>
        <a:xfrm>
          <a:off x="5429930" y="612"/>
          <a:ext cx="4332795" cy="275132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97811B-486A-F946-99D5-71D1E3E10587}">
      <dsp:nvSpPr>
        <dsp:cNvPr id="0" name=""/>
        <dsp:cNvSpPr/>
      </dsp:nvSpPr>
      <dsp:spPr>
        <a:xfrm>
          <a:off x="5911352" y="457963"/>
          <a:ext cx="4332795" cy="27513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By analyzing the list of other common skills required in job postings, we get to work on complementing skills that will make you stand out from the crowd.</a:t>
          </a:r>
        </a:p>
      </dsp:txBody>
      <dsp:txXfrm>
        <a:off x="5991936" y="538547"/>
        <a:ext cx="4171627" cy="25901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03CA0A-8725-2E44-B7F7-7B3B0004CF04}" type="datetimeFigureOut">
              <a:rPr lang="en-US" smtClean="0"/>
              <a:t>12/23/23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00658E-1DF0-E54F-9BA6-C372A6A50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744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0658E-1DF0-E54F-9BA6-C372A6A50E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247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According to : https://</a:t>
            </a:r>
            <a:r>
              <a:rPr lang="en-US" dirty="0" err="1"/>
              <a:t>www.resumewriter.sg</a:t>
            </a:r>
            <a:r>
              <a:rPr lang="en-US" dirty="0"/>
              <a:t>/blog/salary-guide-</a:t>
            </a:r>
            <a:r>
              <a:rPr lang="en-US" dirty="0" err="1"/>
              <a:t>singapore</a:t>
            </a:r>
            <a:r>
              <a:rPr lang="en-US" dirty="0"/>
              <a:t>/#:~:text=com%20%7C%20Statistics%20Singapore-,What's%20the%20average%20salary%20in%20Singapore%3F,CPF%20contributions%2C%20is%20S%244%2C563.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0658E-1DF0-E54F-9BA6-C372A6A50E3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2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0658E-1DF0-E54F-9BA6-C372A6A50E3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598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00658E-1DF0-E54F-9BA6-C372A6A50E3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003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5BF1A-A5AF-D7DA-8A11-58023C7FBD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A61975-CD8D-AF01-0D87-BCA72D223D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420B1-B8F2-8124-696F-C57FC2C9D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64809-00AB-DC4F-A9E8-D75C13BA91FF}" type="datetimeFigureOut">
              <a:rPr lang="en-US" smtClean="0"/>
              <a:t>12/23/23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6553E-E393-2329-63CE-986DA7F94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5926A1-3D80-475E-5307-DE481B6BA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FC46-5F2A-E140-ABBF-441774BAA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386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11EB3-9298-D574-5687-237BAED9D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987C9B-2818-E08F-098D-B6D6EC272F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7616A-3D34-312E-19E9-F7E277D6A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64809-00AB-DC4F-A9E8-D75C13BA91FF}" type="datetimeFigureOut">
              <a:rPr lang="en-US" smtClean="0"/>
              <a:t>12/23/23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7400E-12D4-DEB8-E2F4-8657F7321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60ACA-8CD2-C66D-DADA-8988A54B6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FC46-5F2A-E140-ABBF-441774BAA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33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ECFE1C-DA43-6456-05EC-028AD0A52E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46A6DD-BDDF-B165-16FC-80A0A235ED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F4327-13D7-5709-67CE-1322D2246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64809-00AB-DC4F-A9E8-D75C13BA91FF}" type="datetimeFigureOut">
              <a:rPr lang="en-US" smtClean="0"/>
              <a:t>12/23/23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9BB6E-1A27-4B8F-B896-182F1CFEA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79B61-AD16-FCCD-CE21-C140D0FD2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FC46-5F2A-E140-ABBF-441774BAA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463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04532-3A2D-B338-31E1-E90D06536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5BB2B-92FB-8369-77D5-DAC567B17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FA29E-0D47-2375-EDC8-827592CDD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64809-00AB-DC4F-A9E8-D75C13BA91FF}" type="datetimeFigureOut">
              <a:rPr lang="en-US" smtClean="0"/>
              <a:t>12/23/23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279D2C-9B05-CD3E-20DC-D29B66D45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48304-6A82-0947-7A07-5C891404F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FC46-5F2A-E140-ABBF-441774BAA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059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E6CBD-94C3-835C-36F3-25D4491B8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15C7D2-6EA8-036D-90A6-7CB861F25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65E82-7657-DD3B-3525-21265B634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64809-00AB-DC4F-A9E8-D75C13BA91FF}" type="datetimeFigureOut">
              <a:rPr lang="en-US" smtClean="0"/>
              <a:t>12/23/23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B653B-6280-EA90-57EF-28810C7CF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00884-A43D-84E5-499D-9E6381B6C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FC46-5F2A-E140-ABBF-441774BAA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427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D7B02-2E80-F1B7-DA7B-03E825CF1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D8ED9-CBF0-CD41-E16A-B8DA4F5A7E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0B5AA-A449-F184-C76E-A912B2CAB8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1522D-CA8C-E494-A096-1633C8AD7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64809-00AB-DC4F-A9E8-D75C13BA91FF}" type="datetimeFigureOut">
              <a:rPr lang="en-US" smtClean="0"/>
              <a:t>12/23/23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72EEC2-8EC5-E1CC-4CD2-D0A29BD39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F9BC0-8373-5F06-1C8B-2AD4EB7CE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FC46-5F2A-E140-ABBF-441774BAA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320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1C7D0-41C6-EFDA-C7A4-0DBD0D9B7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A395C1-38DF-C5D9-595C-4404B8B3D5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4F4872-7909-A4E7-F50E-160200ECA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7B7FA2-FBD0-63F1-8ED5-C5BAE799A1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4BCAEF-B52A-87E9-566E-77D1BD797E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EE0BE2-18BF-7E8C-7D07-27A9EB6D5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64809-00AB-DC4F-A9E8-D75C13BA91FF}" type="datetimeFigureOut">
              <a:rPr lang="en-US" smtClean="0"/>
              <a:t>12/23/23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EA2581-3611-6228-A5CD-A7FC82855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2695A4-8401-BE75-1C6E-A39E49515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FC46-5F2A-E140-ABBF-441774BAA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521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F1316-436C-0139-91EC-EFBEE46F9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51412B-AC7C-733B-8AC8-02AEEFEF9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64809-00AB-DC4F-A9E8-D75C13BA91FF}" type="datetimeFigureOut">
              <a:rPr lang="en-US" smtClean="0"/>
              <a:t>12/23/23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365673-4A9C-86B2-50C8-2D28C40F1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CDF0A9-4F26-8F69-4EEE-89BB7BC4C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FC46-5F2A-E140-ABBF-441774BAA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416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4EB741-39FC-ECE5-8F56-BC130F10E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64809-00AB-DC4F-A9E8-D75C13BA91FF}" type="datetimeFigureOut">
              <a:rPr lang="en-US" smtClean="0"/>
              <a:t>12/23/23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F5BFC6-1E35-64D7-50CB-493A79F3F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E88394-351F-DE2F-22BC-6F4CCF479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FC46-5F2A-E140-ABBF-441774BAA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702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52E85-A268-FD6E-A01D-5B7F97AA6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E58EC-8172-FB5D-A5FE-E7A2C89D0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7AF21D-B85B-12C4-CBB1-247D83A7F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9D0FC0-6828-FF80-0A0A-48AF403D7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64809-00AB-DC4F-A9E8-D75C13BA91FF}" type="datetimeFigureOut">
              <a:rPr lang="en-US" smtClean="0"/>
              <a:t>12/23/23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984C5E-148D-92CE-D764-ED477C658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B8D43C-C5FB-79B7-62B6-20A9717FE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FC46-5F2A-E140-ABBF-441774BAA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4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E07C0-B0A5-4C6A-42B4-FFC703FC9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19EDC5-89C5-F5F4-A7A1-31E98D35E0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EF02BB-971E-425E-18E9-4D8852D4AC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E5C9E4-8C02-455B-9E3E-2FBFF5135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864809-00AB-DC4F-A9E8-D75C13BA91FF}" type="datetimeFigureOut">
              <a:rPr lang="en-US" smtClean="0"/>
              <a:t>12/23/23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800D3F-4569-7B3A-87D3-0FC5A9087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D8A9B0-6A49-037C-FD22-9BEAE1880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FC46-5F2A-E140-ABBF-441774BAA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94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3EDEF1-E478-0A15-0A40-792BEA383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C26CF-214E-E2FA-C4E8-529891086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76D6B-4632-B09E-4F1E-92A279E522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864809-00AB-DC4F-A9E8-D75C13BA91FF}" type="datetimeFigureOut">
              <a:rPr lang="en-US" smtClean="0"/>
              <a:t>12/23/23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429A9F-A518-3FD5-C50E-A835C943E8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15BEA-3938-395A-E99F-8E60E02BD4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05FC46-5F2A-E140-ABBF-441774BAA0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558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40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Layout" Target="../diagrams/layout5.xml"/><Relationship Id="rId7" Type="http://schemas.openxmlformats.org/officeDocument/2006/relationships/hyperlink" Target="https://github.com/sgdarrenchia/project4_job_postings/blob/master/Project_4_Selenium_Web_Scraping%20.ipynb" TargetMode="Externa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319E03-63D8-A304-E4AB-CA98EE8FCF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1008993"/>
            <a:ext cx="9231410" cy="3542045"/>
          </a:xfrm>
        </p:spPr>
        <p:txBody>
          <a:bodyPr anchor="b">
            <a:normAutofit/>
          </a:bodyPr>
          <a:lstStyle/>
          <a:p>
            <a:pPr algn="l"/>
            <a:r>
              <a:rPr lang="en-US" sz="11500"/>
              <a:t>Data Career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A531FE-7CAE-6AAA-0D17-864D6BF2C2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5241" y="4582814"/>
            <a:ext cx="7132335" cy="1312657"/>
          </a:xfrm>
        </p:spPr>
        <p:txBody>
          <a:bodyPr anchor="t">
            <a:normAutofit fontScale="92500"/>
          </a:bodyPr>
          <a:lstStyle/>
          <a:p>
            <a:pPr algn="l"/>
            <a:r>
              <a:rPr lang="en-US" dirty="0"/>
              <a:t>How can you stand out and how much should you ask for?</a:t>
            </a:r>
          </a:p>
          <a:p>
            <a:pPr algn="l"/>
            <a:r>
              <a:rPr lang="en-US" dirty="0"/>
              <a:t>An analysis on Salary and Skills related to a Data Career.</a:t>
            </a:r>
          </a:p>
          <a:p>
            <a:pPr algn="l"/>
            <a:r>
              <a:rPr lang="en-US" dirty="0"/>
              <a:t>By Farid Mokhtar, Dec 2023</a:t>
            </a:r>
          </a:p>
        </p:txBody>
      </p:sp>
    </p:spTree>
    <p:extLst>
      <p:ext uri="{BB962C8B-B14F-4D97-AF65-F5344CB8AC3E}">
        <p14:creationId xmlns:p14="http://schemas.microsoft.com/office/powerpoint/2010/main" val="2860465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F57CD7-999C-3411-632A-E5DB39710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/>
              <a:t>Initial 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B963B-A017-5D1C-490E-D3C617349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 lnSpcReduction="10000"/>
          </a:bodyPr>
          <a:lstStyle/>
          <a:p>
            <a:r>
              <a:rPr lang="en-US" sz="1900" dirty="0"/>
              <a:t>There are a lot of features contained in the dataset:</a:t>
            </a:r>
          </a:p>
          <a:p>
            <a:pPr lvl="1"/>
            <a:r>
              <a:rPr lang="en-US" sz="1900" dirty="0"/>
              <a:t>Location – Office from which the job will be based in (</a:t>
            </a:r>
            <a:r>
              <a:rPr lang="en-US" sz="1900" dirty="0" err="1"/>
              <a:t>eg.</a:t>
            </a:r>
            <a:r>
              <a:rPr lang="en-US" sz="1900" dirty="0"/>
              <a:t> North, South, East, West)</a:t>
            </a:r>
          </a:p>
          <a:p>
            <a:pPr lvl="1"/>
            <a:r>
              <a:rPr lang="en-US" sz="1900" dirty="0"/>
              <a:t>Job Level – The formal job level associated with the role (</a:t>
            </a:r>
            <a:r>
              <a:rPr lang="en-US" sz="1900" dirty="0" err="1"/>
              <a:t>Eg.</a:t>
            </a:r>
            <a:r>
              <a:rPr lang="en-US" sz="1900" dirty="0"/>
              <a:t> Fresh Grad, Executive)</a:t>
            </a:r>
          </a:p>
          <a:p>
            <a:pPr lvl="1"/>
            <a:r>
              <a:rPr lang="en-US" sz="1900" dirty="0"/>
              <a:t>Nature of scope – The data-related role’s scope (</a:t>
            </a:r>
            <a:r>
              <a:rPr lang="en-US" sz="1900" dirty="0" err="1"/>
              <a:t>Eg.</a:t>
            </a:r>
            <a:r>
              <a:rPr lang="en-US" sz="1900" dirty="0"/>
              <a:t> Analyst, Scientist, Engineer, Cloud)</a:t>
            </a:r>
          </a:p>
          <a:p>
            <a:pPr lvl="1"/>
            <a:r>
              <a:rPr lang="en-US" sz="1900" dirty="0"/>
              <a:t>Years of experience – Continuous variable from 0 to 20 years.</a:t>
            </a:r>
          </a:p>
          <a:p>
            <a:pPr lvl="1"/>
            <a:r>
              <a:rPr lang="en-US" sz="1900" dirty="0"/>
              <a:t>Education – Certifications and education requirements (</a:t>
            </a:r>
            <a:r>
              <a:rPr lang="en-US" sz="1900" dirty="0" err="1"/>
              <a:t>Eg.</a:t>
            </a:r>
            <a:r>
              <a:rPr lang="en-US" sz="1900" dirty="0"/>
              <a:t> Degree, Diploma, NITEC)</a:t>
            </a:r>
          </a:p>
          <a:p>
            <a:pPr lvl="1"/>
            <a:r>
              <a:rPr lang="en-US" sz="1900" dirty="0"/>
              <a:t>Mean salary – Average of the maximum and minimum salary provided in the range.</a:t>
            </a:r>
          </a:p>
          <a:p>
            <a:endParaRPr lang="en-US" sz="1900" dirty="0"/>
          </a:p>
          <a:p>
            <a:endParaRPr lang="en-US" sz="1900" dirty="0"/>
          </a:p>
        </p:txBody>
      </p:sp>
      <p:pic>
        <p:nvPicPr>
          <p:cNvPr id="5" name="Picture 4" descr="Rolls of blueprints">
            <a:extLst>
              <a:ext uri="{FF2B5EF4-FFF2-40B4-BE49-F238E27FC236}">
                <a16:creationId xmlns:a16="http://schemas.microsoft.com/office/drawing/2014/main" id="{EFBAAE0D-9479-AF1B-677C-749D6AE0D1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164" r="-1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5714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D040F4-6FEA-9E0B-27E9-9A6034FD9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/>
              <a:t>Initial Data Visualization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917A8-828E-462B-738E-058C0863D7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Target: Mean salary</a:t>
            </a:r>
          </a:p>
          <a:p>
            <a:r>
              <a:rPr lang="en-US" sz="1700" dirty="0"/>
              <a:t>Including all the data-related roles into the distribution, we can see that the mean salary falls between the range of </a:t>
            </a:r>
            <a:r>
              <a:rPr lang="en-US" sz="1700" b="1" u="sng" dirty="0"/>
              <a:t>$6,000 to $6,500.</a:t>
            </a:r>
          </a:p>
          <a:p>
            <a:r>
              <a:rPr lang="en-US" sz="1700" dirty="0"/>
              <a:t>As of Jan 2023, the average monthly salary in Singapore is </a:t>
            </a:r>
            <a:r>
              <a:rPr lang="en-US" sz="1700" b="1" u="sng" dirty="0"/>
              <a:t>$5,783</a:t>
            </a:r>
            <a:r>
              <a:rPr lang="en-US" sz="1000" dirty="0"/>
              <a:t>*</a:t>
            </a:r>
            <a:endParaRPr lang="en-US" sz="1700" dirty="0"/>
          </a:p>
        </p:txBody>
      </p:sp>
      <p:pic>
        <p:nvPicPr>
          <p:cNvPr id="5" name="Picture 4" descr="A graph of a distribution of salary&#10;&#10;Description automatically generated">
            <a:extLst>
              <a:ext uri="{FF2B5EF4-FFF2-40B4-BE49-F238E27FC236}">
                <a16:creationId xmlns:a16="http://schemas.microsoft.com/office/drawing/2014/main" id="{55AC0D77-DEB3-8023-F83A-3A376D977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184" y="978717"/>
            <a:ext cx="6922008" cy="500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926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CA10-8AD8-748F-0942-1000B95F1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/>
              <a:t>Initial Data Visualization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D48367-F06D-DC2F-4458-AD170E8A6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Years of experience</a:t>
            </a:r>
          </a:p>
          <a:p>
            <a:r>
              <a:rPr lang="en-US" sz="1700" dirty="0"/>
              <a:t>Majority of the job listings (interquartile range) require between </a:t>
            </a:r>
            <a:r>
              <a:rPr lang="en-US" sz="1700" b="1" u="sng" dirty="0"/>
              <a:t>3 to 7 years </a:t>
            </a:r>
            <a:r>
              <a:rPr lang="en-US" sz="1700" dirty="0"/>
              <a:t>of experience.</a:t>
            </a:r>
          </a:p>
        </p:txBody>
      </p:sp>
      <p:pic>
        <p:nvPicPr>
          <p:cNvPr id="5" name="Picture 4" descr="A graph of a number of years&#10;&#10;Description automatically generated">
            <a:extLst>
              <a:ext uri="{FF2B5EF4-FFF2-40B4-BE49-F238E27FC236}">
                <a16:creationId xmlns:a16="http://schemas.microsoft.com/office/drawing/2014/main" id="{82F2BBD5-BF37-9B36-3289-3189C228C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587" y="841248"/>
            <a:ext cx="5539201" cy="527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94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E3C8D1-38F1-7949-1D77-58DF63907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/>
              <a:t>Initial Data Visualisation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62C87-600B-6053-A1C5-FAC1252CA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The average mean salary corresponding to seniority of the role.</a:t>
            </a:r>
          </a:p>
          <a:p>
            <a:r>
              <a:rPr lang="en-US" sz="1700" dirty="0"/>
              <a:t>A fresh/entry level data-related role commands a salary of </a:t>
            </a:r>
            <a:r>
              <a:rPr lang="en-US" sz="1700" b="1" u="sng" dirty="0"/>
              <a:t>$3000 </a:t>
            </a:r>
            <a:r>
              <a:rPr lang="en-US" sz="1700" dirty="0"/>
              <a:t>on average but of course this doesn’t count other factors/features. </a:t>
            </a:r>
          </a:p>
        </p:txBody>
      </p:sp>
      <p:pic>
        <p:nvPicPr>
          <p:cNvPr id="5" name="Picture 4" descr="A graph of a graph with blue bars&#10;&#10;Description automatically generated with medium confidence">
            <a:extLst>
              <a:ext uri="{FF2B5EF4-FFF2-40B4-BE49-F238E27FC236}">
                <a16:creationId xmlns:a16="http://schemas.microsoft.com/office/drawing/2014/main" id="{BB818AFA-AB7C-48D4-75DF-4D5285A94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1368079"/>
            <a:ext cx="6922008" cy="422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04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5A5E7A-36B2-8BD8-E65F-66FE73A88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/>
              <a:t>Initial Data Visualisation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63C0EAE-7CC5-4ABD-2608-46C453BDE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For a data-related role, education is a very distinctive feature on how much salary can you command or negotiate for.</a:t>
            </a:r>
          </a:p>
          <a:p>
            <a:r>
              <a:rPr lang="en-US" sz="1700" dirty="0"/>
              <a:t>Masters &gt; PHD due to the nature of the scope relating to the roles. (PHD more academic scope vs Masters in an operational scope)</a:t>
            </a:r>
          </a:p>
          <a:p>
            <a:r>
              <a:rPr lang="en-US" sz="1700" dirty="0"/>
              <a:t>No education required – Refers to certification or jobs that values experience more than education.</a:t>
            </a:r>
          </a:p>
        </p:txBody>
      </p:sp>
      <p:pic>
        <p:nvPicPr>
          <p:cNvPr id="5" name="Content Placeholder 4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6623D604-0F64-F35B-78A1-C0D1B0FAE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1307512"/>
            <a:ext cx="6922008" cy="434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302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E81E4F-30E3-7F51-6009-C4DE9CCFD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/>
              <a:t>Initial Data Visualisation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600B7-018D-00E7-855A-B0A00A932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Data-related roles in the </a:t>
            </a:r>
            <a:r>
              <a:rPr lang="en-US" sz="1700" b="1" u="sng" dirty="0"/>
              <a:t>area of cloud </a:t>
            </a:r>
            <a:r>
              <a:rPr lang="en-US" sz="1700" dirty="0"/>
              <a:t>commands the highest mean salary based on the dataset.</a:t>
            </a:r>
          </a:p>
          <a:p>
            <a:r>
              <a:rPr lang="en-US" sz="1700" dirty="0"/>
              <a:t>Analyst and scientist with different scopes get to command different salaries due to major difference in scopes.</a:t>
            </a:r>
          </a:p>
          <a:p>
            <a:endParaRPr lang="en-US" sz="1700" dirty="0"/>
          </a:p>
        </p:txBody>
      </p:sp>
      <p:pic>
        <p:nvPicPr>
          <p:cNvPr id="5" name="Picture 4" descr="A graph of blue and black bars&#10;&#10;Description automatically generated">
            <a:extLst>
              <a:ext uri="{FF2B5EF4-FFF2-40B4-BE49-F238E27FC236}">
                <a16:creationId xmlns:a16="http://schemas.microsoft.com/office/drawing/2014/main" id="{EFDDA62A-0678-3B2D-BDD7-87165BF43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495" y="1780794"/>
            <a:ext cx="7798505" cy="29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523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6D6A8-5DF9-47EB-C926-C0AC577ED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B36B4DC-D96F-20C6-7485-3190A32249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10007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8172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AF398-5B6F-A57F-5991-C5D8DE7BA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of models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2FAE9F9-895F-0F99-ABD2-12A0FD7CD6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27568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2628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0DFC902-7D23-471A-B557-B6B6917D7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-1"/>
            <a:ext cx="12191990" cy="16886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9AF398-5B6F-A57F-5991-C5D8DE7BA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1" y="637762"/>
            <a:ext cx="9888496" cy="900131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Deployment of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5D5633-D557-4DCA-982C-FF36EB7A1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8641"/>
            <a:ext cx="12191990" cy="5215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2FAE9F9-895F-0F99-ABD2-12A0FD7CD6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3014339"/>
              </p:ext>
            </p:extLst>
          </p:nvPr>
        </p:nvGraphicFramePr>
        <p:xfrm>
          <a:off x="1951752" y="2261336"/>
          <a:ext cx="8297401" cy="1144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643F930-41F9-C2D4-634D-142868F72204}"/>
              </a:ext>
            </a:extLst>
          </p:cNvPr>
          <p:cNvSpPr txBox="1"/>
          <p:nvPr/>
        </p:nvSpPr>
        <p:spPr>
          <a:xfrm>
            <a:off x="1951751" y="3501690"/>
            <a:ext cx="5538869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13232">
              <a:spcAft>
                <a:spcPts val="600"/>
              </a:spcAft>
            </a:pPr>
            <a:r>
              <a:rPr lang="en-US" sz="140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Demo for deployment to predict salary using the </a:t>
            </a:r>
            <a:r>
              <a:rPr lang="en-US" sz="1404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streamlit</a:t>
            </a:r>
            <a:r>
              <a:rPr lang="en-US" sz="140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app.</a:t>
            </a:r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40759CE-3A40-0F08-3238-449CDBA33B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5759" y="3889228"/>
            <a:ext cx="3560120" cy="227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44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4B8BB5-E413-05B6-AE8B-1195A2C1E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latin typeface="+mj-lt"/>
                <a:ea typeface="+mj-ea"/>
                <a:cs typeface="+mj-cs"/>
              </a:rPr>
              <a:t>Wordcloud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F0D2A-672A-961B-2993-98B6ADDE6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For </a:t>
            </a:r>
            <a:r>
              <a:rPr lang="en-US" sz="2000" b="1" u="sng" dirty="0"/>
              <a:t>Data A</a:t>
            </a:r>
            <a:r>
              <a:rPr lang="en-US" sz="2000" b="1" u="sng" kern="1200" dirty="0">
                <a:latin typeface="+mn-lt"/>
                <a:ea typeface="+mn-ea"/>
                <a:cs typeface="+mn-cs"/>
              </a:rPr>
              <a:t>nalyst</a:t>
            </a:r>
            <a:r>
              <a:rPr lang="en-US" sz="2000" kern="1200" dirty="0">
                <a:latin typeface="+mn-lt"/>
                <a:ea typeface="+mn-ea"/>
                <a:cs typeface="+mn-cs"/>
              </a:rPr>
              <a:t> roles, here are some important keywords / skills to stand out from the crowd:</a:t>
            </a:r>
          </a:p>
          <a:p>
            <a:pPr marL="457200" indent="-457200">
              <a:buAutoNum type="arabicPeriod"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SQL skills</a:t>
            </a:r>
          </a:p>
          <a:p>
            <a:pPr marL="457200" indent="-457200">
              <a:buAutoNum type="arabicPeriod"/>
            </a:pPr>
            <a:r>
              <a:rPr lang="en-US" sz="2000" dirty="0"/>
              <a:t>Project management</a:t>
            </a:r>
          </a:p>
          <a:p>
            <a:pPr marL="457200" indent="-457200">
              <a:buAutoNum type="arabicPeriod"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Degree</a:t>
            </a:r>
          </a:p>
          <a:p>
            <a:pPr marL="457200" indent="-457200">
              <a:buAutoNum type="arabicPeriod"/>
            </a:pPr>
            <a:r>
              <a:rPr lang="en-US" sz="2000" dirty="0"/>
              <a:t>Analytical Skills</a:t>
            </a:r>
          </a:p>
          <a:p>
            <a:pPr marL="457200" indent="-457200">
              <a:buAutoNum type="arabicPeriod"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Communication Skills</a:t>
            </a:r>
          </a:p>
        </p:txBody>
      </p:sp>
      <p:pic>
        <p:nvPicPr>
          <p:cNvPr id="5" name="Picture 4" descr="A close-up of words&#10;&#10;Description automatically generated">
            <a:extLst>
              <a:ext uri="{FF2B5EF4-FFF2-40B4-BE49-F238E27FC236}">
                <a16:creationId xmlns:a16="http://schemas.microsoft.com/office/drawing/2014/main" id="{9BC3C1D1-49DB-A795-F6A1-D34230F4D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32" y="3040932"/>
            <a:ext cx="5150277" cy="260088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644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CA4926-4C3F-0207-088D-4DBCCCD24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Background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DAB42-59F0-480D-31CC-6C36A9623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fontScale="85000" lnSpcReduction="20000"/>
          </a:bodyPr>
          <a:lstStyle/>
          <a:p>
            <a:r>
              <a:rPr lang="en-US" sz="2200" dirty="0"/>
              <a:t>Demand for data-related talent has risen in Singapore and around the world in recent years.</a:t>
            </a:r>
          </a:p>
          <a:p>
            <a:r>
              <a:rPr lang="en-US" sz="2200" dirty="0"/>
              <a:t>According to U.S. Bureau of Labor Statistics, the demand for data science talents increase by 35% annually.</a:t>
            </a:r>
          </a:p>
          <a:p>
            <a:r>
              <a:rPr lang="en-US" sz="2200" dirty="0"/>
              <a:t>Here in Singapore, according to a study done by Trust Recruit, there are a total of 4,000 Data Scientists and 5,200 Data Analyst roles made available in the year 2023.</a:t>
            </a:r>
          </a:p>
          <a:p>
            <a:r>
              <a:rPr lang="en-US" sz="2200" dirty="0"/>
              <a:t>Data Scientists are now one of the top five in-demand hiring roles in Singapore as of Sept 2023.</a:t>
            </a:r>
          </a:p>
          <a:p>
            <a:endParaRPr lang="en-US" sz="2200" dirty="0"/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55369661-A217-EC43-CB85-4E10BBC4F2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1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477662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F981BD-BB99-8DE7-EC9F-9F3C7798A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/>
              <a:t>Wordcloud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47B35-90F0-2C9C-6D2A-455284A85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US" sz="1900"/>
              <a:t>For Data Scientist roles, here are some important keywords/skills that enable you to stand out:</a:t>
            </a:r>
          </a:p>
          <a:p>
            <a:pPr marL="514350" indent="-514350">
              <a:buAutoNum type="arabicPeriod"/>
            </a:pPr>
            <a:r>
              <a:rPr lang="en-US" sz="1900"/>
              <a:t>Machine Learning</a:t>
            </a:r>
          </a:p>
          <a:p>
            <a:pPr marL="514350" indent="-514350">
              <a:buAutoNum type="arabicPeriod"/>
            </a:pPr>
            <a:r>
              <a:rPr lang="en-US" sz="1900"/>
              <a:t>Statistics</a:t>
            </a:r>
          </a:p>
          <a:p>
            <a:pPr marL="514350" indent="-514350">
              <a:buAutoNum type="arabicPeriod"/>
            </a:pPr>
            <a:r>
              <a:rPr lang="en-US" sz="1900"/>
              <a:t>Python</a:t>
            </a:r>
          </a:p>
          <a:p>
            <a:pPr marL="514350" indent="-514350">
              <a:buAutoNum type="arabicPeriod"/>
            </a:pPr>
            <a:r>
              <a:rPr lang="en-US" sz="1900"/>
              <a:t>Analytical skills</a:t>
            </a:r>
          </a:p>
          <a:p>
            <a:pPr marL="514350" indent="-514350">
              <a:buAutoNum type="arabicPeriod"/>
            </a:pPr>
            <a:r>
              <a:rPr lang="en-US" sz="1900"/>
              <a:t>Data Mining</a:t>
            </a:r>
          </a:p>
          <a:p>
            <a:pPr marL="514350" indent="-514350">
              <a:buAutoNum type="arabicPeriod"/>
            </a:pPr>
            <a:r>
              <a:rPr lang="en-US" sz="1900"/>
              <a:t>Learning Models</a:t>
            </a:r>
          </a:p>
          <a:p>
            <a:pPr marL="514350" indent="-514350">
              <a:buAutoNum type="arabicPeriod"/>
            </a:pPr>
            <a:r>
              <a:rPr lang="en-US" sz="1900"/>
              <a:t>Communication skills </a:t>
            </a:r>
          </a:p>
        </p:txBody>
      </p:sp>
      <p:pic>
        <p:nvPicPr>
          <p:cNvPr id="5" name="Picture 4" descr="A close-up of words&#10;&#10;Description automatically generated">
            <a:extLst>
              <a:ext uri="{FF2B5EF4-FFF2-40B4-BE49-F238E27FC236}">
                <a16:creationId xmlns:a16="http://schemas.microsoft.com/office/drawing/2014/main" id="{BDDF32F2-CDC1-667E-1D81-82EF35121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532" y="3047370"/>
            <a:ext cx="5150277" cy="258801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385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A594D-63F6-1502-96D4-A21226439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Summary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E31C438-52BA-E802-C6CF-3979ECA674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2810546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97783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2A594D-63F6-1502-96D4-A21226439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Learnings / Next steps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E31C438-52BA-E802-C6CF-3979ECA674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4362074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32333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4AA7C-109C-D98E-791D-E686D8DD6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1" y="1008993"/>
            <a:ext cx="9231410" cy="354204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11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57611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5DC4E5-818F-C369-386A-91D5CEEC2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963" y="1238080"/>
            <a:ext cx="9849751" cy="1349671"/>
          </a:xfrm>
        </p:spPr>
        <p:txBody>
          <a:bodyPr anchor="b">
            <a:normAutofit/>
          </a:bodyPr>
          <a:lstStyle/>
          <a:p>
            <a:r>
              <a:rPr lang="en-US" sz="5400"/>
              <a:t>Common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F01C0-11FC-565F-7D9A-0DF522FD5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304" y="2902913"/>
            <a:ext cx="9849751" cy="3032168"/>
          </a:xfrm>
        </p:spPr>
        <p:txBody>
          <a:bodyPr anchor="ctr">
            <a:normAutofit/>
          </a:bodyPr>
          <a:lstStyle/>
          <a:p>
            <a:r>
              <a:rPr lang="en-SG" sz="2000" b="0" i="0" dirty="0">
                <a:effectLst/>
                <a:latin typeface="PT Serif" panose="020A0603040505020204" pitchFamily="18" charset="77"/>
              </a:rPr>
              <a:t>According to CareerBuilder, 73% of employers in the US expect a salary negotiation on an initial job offer, while 55% of candidates do not try to negotiate for a pay rise due to feeling uncomfortable or fear of not being liked by the employer.</a:t>
            </a:r>
          </a:p>
          <a:p>
            <a:r>
              <a:rPr lang="en-SG" sz="2000" dirty="0">
                <a:latin typeface="PT Serif" panose="020A0603040505020204" pitchFamily="18" charset="77"/>
              </a:rPr>
              <a:t>A well-known 2010 study by Princeton researchers Daniel Kahneman and Angus Deaton found that people tend to feel happier the more money they make, up until a point, which Kahneman and Deaton estimated to be about $75,000 a year per person.</a:t>
            </a:r>
            <a:endParaRPr lang="en-SG" sz="2000" b="0" i="0" dirty="0">
              <a:effectLst/>
              <a:latin typeface="PT Serif" panose="020A0603040505020204" pitchFamily="18" charset="77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85940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2611-6B1B-21D0-EC00-3CDF5057C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33C48A8-7921-19F1-FD8F-95212E5D06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239192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6982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419542-6CA5-9C6D-F938-12A9982D4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Problem Statement 1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2E25535-9D48-B1D5-7008-49FC61754B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2087802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6821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A5882-E44E-5B3B-2156-47CCFF76B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Problem Statement 2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C9EF517-C1C3-FBD6-AD5D-8A68A23480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15321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1150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7BF0C-A537-FB10-EFDE-0FE49278B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2F020B4E-0031-3EB3-1351-AAA88AC06B6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08324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B6698-E085-663B-0014-79445524F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Extraction / Collection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F758D2E6-B958-482C-8A26-3CF35F1498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7613075"/>
              </p:ext>
            </p:extLst>
          </p:nvPr>
        </p:nvGraphicFramePr>
        <p:xfrm>
          <a:off x="838200" y="1411669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5E421FC-D188-0C3E-C982-26E94A0A8154}"/>
              </a:ext>
            </a:extLst>
          </p:cNvPr>
          <p:cNvSpPr txBox="1"/>
          <p:nvPr/>
        </p:nvSpPr>
        <p:spPr>
          <a:xfrm>
            <a:off x="716691" y="6492875"/>
            <a:ext cx="112858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*Scraping exercise done by Darren Chia: </a:t>
            </a:r>
            <a:r>
              <a:rPr lang="en-US" sz="1100" dirty="0">
                <a:hlinkClick r:id="rId7"/>
              </a:rPr>
              <a:t>https://github.com/sgdarrenchia/project4_job_postings/blob/master/Project_4_Selenium_Web_Scraping%20.ipynb</a:t>
            </a:r>
            <a:r>
              <a:rPr lang="en-US" sz="1100" dirty="0"/>
              <a:t> </a:t>
            </a:r>
          </a:p>
        </p:txBody>
      </p:sp>
      <p:pic>
        <p:nvPicPr>
          <p:cNvPr id="7" name="Picture 6" descr="A screenshot of a search box&#10;&#10;Description automatically generated">
            <a:extLst>
              <a:ext uri="{FF2B5EF4-FFF2-40B4-BE49-F238E27FC236}">
                <a16:creationId xmlns:a16="http://schemas.microsoft.com/office/drawing/2014/main" id="{D1E0CE24-CF07-6AF1-CA99-F267FD049D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7124" y="4736058"/>
            <a:ext cx="7772400" cy="147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812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EB6698-E085-663B-0014-79445524F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/>
              <a:t>Data Cleaning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DCCC6A-AB5C-F7F0-D582-9E4A20E855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US" sz="2000" dirty="0"/>
              <a:t>Features such as years of experience and education contained in the requirement column.</a:t>
            </a:r>
          </a:p>
          <a:p>
            <a:r>
              <a:rPr lang="en-US" sz="2000" dirty="0"/>
              <a:t>Categorical features engineering</a:t>
            </a:r>
          </a:p>
          <a:p>
            <a:r>
              <a:rPr lang="en-US" sz="2000" dirty="0"/>
              <a:t>Difference in </a:t>
            </a:r>
            <a:r>
              <a:rPr lang="en-US" sz="2000" dirty="0" err="1"/>
              <a:t>salary_type</a:t>
            </a:r>
            <a:endParaRPr lang="en-US" sz="2000" dirty="0"/>
          </a:p>
          <a:p>
            <a:r>
              <a:rPr lang="en-US" sz="2000" dirty="0"/>
              <a:t>Outliers</a:t>
            </a:r>
          </a:p>
          <a:p>
            <a:r>
              <a:rPr lang="en-US" sz="2000" dirty="0"/>
              <a:t>Missing data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C7E0317-A26C-6F8D-6BB1-B17BDCD50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32" y="3266256"/>
            <a:ext cx="5150277" cy="215024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03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1220</Words>
  <Application>Microsoft Macintosh PowerPoint</Application>
  <PresentationFormat>Widescreen</PresentationFormat>
  <Paragraphs>107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PT Serif</vt:lpstr>
      <vt:lpstr>Office Theme</vt:lpstr>
      <vt:lpstr>Data Career</vt:lpstr>
      <vt:lpstr>Background</vt:lpstr>
      <vt:lpstr>Common problem</vt:lpstr>
      <vt:lpstr>Problem Statement</vt:lpstr>
      <vt:lpstr>Problem Statement 1</vt:lpstr>
      <vt:lpstr>Problem Statement 2</vt:lpstr>
      <vt:lpstr>Process</vt:lpstr>
      <vt:lpstr>Data Extraction / Collection</vt:lpstr>
      <vt:lpstr>Data Cleaning</vt:lpstr>
      <vt:lpstr>Initial Data Visualization</vt:lpstr>
      <vt:lpstr>Initial Data Visualization</vt:lpstr>
      <vt:lpstr>Initial Data Visualization</vt:lpstr>
      <vt:lpstr>Initial Data Visualisation</vt:lpstr>
      <vt:lpstr>Initial Data Visualisation</vt:lpstr>
      <vt:lpstr>Initial Data Visualisation</vt:lpstr>
      <vt:lpstr>Model</vt:lpstr>
      <vt:lpstr>Evaluation of models</vt:lpstr>
      <vt:lpstr>Deployment of model</vt:lpstr>
      <vt:lpstr>Wordcloud</vt:lpstr>
      <vt:lpstr>Wordcloud</vt:lpstr>
      <vt:lpstr>Summary</vt:lpstr>
      <vt:lpstr>Learnings / Next steps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Career</dc:title>
  <dc:creator>Muhammad Farid Bin MOKHTAR</dc:creator>
  <cp:lastModifiedBy>Muhammad Farid Bin MOKHTAR</cp:lastModifiedBy>
  <cp:revision>12</cp:revision>
  <dcterms:created xsi:type="dcterms:W3CDTF">2023-12-22T06:44:49Z</dcterms:created>
  <dcterms:modified xsi:type="dcterms:W3CDTF">2023-12-23T02:08:20Z</dcterms:modified>
</cp:coreProperties>
</file>